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Marcellus"/>
      <p:regular r:id="rId42"/>
    </p:embeddedFont>
    <p:embeddedFont>
      <p:font typeface="Raleway"/>
      <p:regular r:id="rId43"/>
      <p:bold r:id="rId44"/>
      <p:italic r:id="rId45"/>
      <p:boldItalic r:id="rId46"/>
    </p:embeddedFont>
    <p:embeddedFont>
      <p:font typeface="Proxima Nova"/>
      <p:regular r:id="rId47"/>
      <p:bold r:id="rId48"/>
      <p:italic r:id="rId49"/>
      <p:boldItalic r:id="rId50"/>
    </p:embeddedFont>
    <p:embeddedFont>
      <p:font typeface="Actor"/>
      <p:regular r:id="rId51"/>
    </p:embeddedFont>
    <p:embeddedFont>
      <p:font typeface="Proxima Nova Semibold"/>
      <p:regular r:id="rId52"/>
      <p:bold r:id="rId53"/>
      <p:boldItalic r:id="rId54"/>
    </p:embeddedFont>
    <p:embeddedFont>
      <p:font typeface="Barlow"/>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DFB785-6674-4F96-A844-2DE80F03934E}">
  <a:tblStyle styleId="{A7DFB785-6674-4F96-A844-2DE80F0393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arcellus-regular.fntdata"/><Relationship Id="rId41" Type="http://schemas.openxmlformats.org/officeDocument/2006/relationships/slide" Target="slides/slide35.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ctor-regular.fntdata"/><Relationship Id="rId50" Type="http://schemas.openxmlformats.org/officeDocument/2006/relationships/font" Target="fonts/ProximaNova-boldItalic.fntdata"/><Relationship Id="rId53" Type="http://schemas.openxmlformats.org/officeDocument/2006/relationships/font" Target="fonts/ProximaNovaSemibold-bold.fntdata"/><Relationship Id="rId52" Type="http://schemas.openxmlformats.org/officeDocument/2006/relationships/font" Target="fonts/ProximaNovaSemibold-regular.fntdata"/><Relationship Id="rId11" Type="http://schemas.openxmlformats.org/officeDocument/2006/relationships/slide" Target="slides/slide5.xml"/><Relationship Id="rId55" Type="http://schemas.openxmlformats.org/officeDocument/2006/relationships/font" Target="fonts/Barlow-regular.fntdata"/><Relationship Id="rId10" Type="http://schemas.openxmlformats.org/officeDocument/2006/relationships/slide" Target="slides/slide4.xml"/><Relationship Id="rId54" Type="http://schemas.openxmlformats.org/officeDocument/2006/relationships/font" Target="fonts/ProximaNovaSemibold-boldItalic.fntdata"/><Relationship Id="rId13" Type="http://schemas.openxmlformats.org/officeDocument/2006/relationships/slide" Target="slides/slide7.xml"/><Relationship Id="rId57" Type="http://schemas.openxmlformats.org/officeDocument/2006/relationships/font" Target="fonts/Barlow-italic.fntdata"/><Relationship Id="rId12" Type="http://schemas.openxmlformats.org/officeDocument/2006/relationships/slide" Target="slides/slide6.xml"/><Relationship Id="rId56" Type="http://schemas.openxmlformats.org/officeDocument/2006/relationships/font" Target="fonts/Barlow-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Barlow-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64f4711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64f4711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97c693af0d_0_16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97c693af0d_0_16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97c693af0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97c693af0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97c693af0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97c693af0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97c693af0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97c693af0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97c693af0d_0_13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97c693af0d_0_13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97c693af0d_0_1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97c693af0d_0_1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97c693af0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97c693af0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97c693af0d_0_15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97c693af0d_0_15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97c693af0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97c693af0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97c693af0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97c693af0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7c693af0d_0_19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7c693af0d_0_19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97c693af0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97c693af0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97c693af0d_0_12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97c693af0d_0_12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97c693af0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97c693af0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297c693af0d_0_14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297c693af0d_0_14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97c693af0d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97c693af0d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97c693af0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97c693af0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97c693af0d_0_5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97c693af0d_0_5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959054d44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959054d44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297c693af0d_0_18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297c693af0d_0_18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97c693af0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97c693af0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59054d44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59054d44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97c693af0d_0_4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97c693af0d_0_4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297c693af0d_0_3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297c693af0d_0_3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97c693af0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97c693af0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97c693af0d_0_19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97c693af0d_0_19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97c693af0d_0_19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97c693af0d_0_19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297c693af0d_0_19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297c693af0d_0_19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959054d44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959054d44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97c693af0d_0_10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97c693af0d_0_10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97c693af0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97c693af0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959054d44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959054d44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97c693af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97c693a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97c693af0d_0_8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97c693af0d_0_8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99702" y="1399400"/>
            <a:ext cx="10187536" cy="4229455"/>
            <a:chOff x="-499702" y="1399400"/>
            <a:chExt cx="10187536" cy="4229455"/>
          </a:xfrm>
        </p:grpSpPr>
        <p:sp>
          <p:nvSpPr>
            <p:cNvPr id="10" name="Google Shape;10;p2"/>
            <p:cNvSpPr/>
            <p:nvPr/>
          </p:nvSpPr>
          <p:spPr>
            <a:xfrm>
              <a:off x="-3125" y="2747600"/>
              <a:ext cx="7137784" cy="1854414"/>
            </a:xfrm>
            <a:custGeom>
              <a:rect b="b" l="l" r="r" t="t"/>
              <a:pathLst>
                <a:path extrusionOk="0" h="17492" w="50066">
                  <a:moveTo>
                    <a:pt x="0" y="3228"/>
                  </a:moveTo>
                  <a:cubicBezTo>
                    <a:pt x="0" y="3228"/>
                    <a:pt x="5178" y="0"/>
                    <a:pt x="11034" y="4953"/>
                  </a:cubicBezTo>
                  <a:cubicBezTo>
                    <a:pt x="16887" y="9908"/>
                    <a:pt x="20715" y="10959"/>
                    <a:pt x="20715" y="10959"/>
                  </a:cubicBezTo>
                  <a:cubicBezTo>
                    <a:pt x="20715" y="10959"/>
                    <a:pt x="26043" y="7355"/>
                    <a:pt x="29872" y="7882"/>
                  </a:cubicBezTo>
                  <a:cubicBezTo>
                    <a:pt x="33702" y="8408"/>
                    <a:pt x="31449" y="11485"/>
                    <a:pt x="31449" y="11485"/>
                  </a:cubicBezTo>
                  <a:cubicBezTo>
                    <a:pt x="31449" y="11485"/>
                    <a:pt x="34978" y="8183"/>
                    <a:pt x="39782" y="10661"/>
                  </a:cubicBezTo>
                  <a:cubicBezTo>
                    <a:pt x="44587" y="13138"/>
                    <a:pt x="50065" y="9535"/>
                    <a:pt x="50065" y="9535"/>
                  </a:cubicBezTo>
                  <a:lnTo>
                    <a:pt x="50065" y="17491"/>
                  </a:lnTo>
                  <a:lnTo>
                    <a:pt x="0" y="17491"/>
                  </a:lnTo>
                  <a:close/>
                </a:path>
              </a:pathLst>
            </a:custGeom>
            <a:gradFill>
              <a:gsLst>
                <a:gs pos="0">
                  <a:srgbClr val="FFFFFF">
                    <a:alpha val="64313"/>
                    <a:alpha val="72780"/>
                  </a:srgbClr>
                </a:gs>
                <a:gs pos="100000">
                  <a:srgbClr val="FFCA90">
                    <a:alpha val="49019"/>
                    <a:alpha val="727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314349" y="3108976"/>
              <a:ext cx="551571" cy="891338"/>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315322">
              <a:off x="7766146" y="3711767"/>
              <a:ext cx="1423122" cy="588421"/>
            </a:xfrm>
            <a:custGeom>
              <a:rect b="b" l="l" r="r" t="t"/>
              <a:pathLst>
                <a:path extrusionOk="0" h="7108" w="17191">
                  <a:moveTo>
                    <a:pt x="8815" y="576"/>
                  </a:moveTo>
                  <a:cubicBezTo>
                    <a:pt x="8815" y="576"/>
                    <a:pt x="7878" y="0"/>
                    <a:pt x="8029" y="977"/>
                  </a:cubicBezTo>
                  <a:cubicBezTo>
                    <a:pt x="8179" y="1952"/>
                    <a:pt x="8009" y="1140"/>
                    <a:pt x="8009" y="1140"/>
                  </a:cubicBezTo>
                  <a:cubicBezTo>
                    <a:pt x="8009" y="1140"/>
                    <a:pt x="7355" y="827"/>
                    <a:pt x="7431" y="1425"/>
                  </a:cubicBezTo>
                  <a:cubicBezTo>
                    <a:pt x="7431" y="1425"/>
                    <a:pt x="6831" y="526"/>
                    <a:pt x="6153" y="899"/>
                  </a:cubicBezTo>
                  <a:cubicBezTo>
                    <a:pt x="5477" y="1272"/>
                    <a:pt x="5702" y="2099"/>
                    <a:pt x="5702" y="2099"/>
                  </a:cubicBezTo>
                  <a:cubicBezTo>
                    <a:pt x="5702" y="2099"/>
                    <a:pt x="5250" y="1049"/>
                    <a:pt x="4727" y="2099"/>
                  </a:cubicBezTo>
                  <a:cubicBezTo>
                    <a:pt x="4727" y="2099"/>
                    <a:pt x="4275" y="1350"/>
                    <a:pt x="3826" y="2099"/>
                  </a:cubicBezTo>
                  <a:cubicBezTo>
                    <a:pt x="3826" y="2099"/>
                    <a:pt x="3228" y="1724"/>
                    <a:pt x="3078" y="2550"/>
                  </a:cubicBezTo>
                  <a:cubicBezTo>
                    <a:pt x="3078" y="2550"/>
                    <a:pt x="2251" y="1350"/>
                    <a:pt x="1726" y="2550"/>
                  </a:cubicBezTo>
                  <a:cubicBezTo>
                    <a:pt x="1726" y="2550"/>
                    <a:pt x="1425" y="2024"/>
                    <a:pt x="901" y="2777"/>
                  </a:cubicBezTo>
                  <a:cubicBezTo>
                    <a:pt x="901" y="2777"/>
                    <a:pt x="301" y="2249"/>
                    <a:pt x="1" y="3228"/>
                  </a:cubicBezTo>
                  <a:lnTo>
                    <a:pt x="17190" y="7108"/>
                  </a:lnTo>
                  <a:lnTo>
                    <a:pt x="17190" y="6606"/>
                  </a:lnTo>
                  <a:cubicBezTo>
                    <a:pt x="17190" y="6606"/>
                    <a:pt x="17114" y="4953"/>
                    <a:pt x="16364" y="5856"/>
                  </a:cubicBezTo>
                  <a:cubicBezTo>
                    <a:pt x="16364" y="5856"/>
                    <a:pt x="16892" y="4055"/>
                    <a:pt x="16139" y="3980"/>
                  </a:cubicBezTo>
                  <a:cubicBezTo>
                    <a:pt x="15389" y="3904"/>
                    <a:pt x="14938" y="4355"/>
                    <a:pt x="14938" y="4355"/>
                  </a:cubicBezTo>
                  <a:cubicBezTo>
                    <a:pt x="14938" y="4355"/>
                    <a:pt x="15164" y="2855"/>
                    <a:pt x="14187" y="3607"/>
                  </a:cubicBezTo>
                  <a:cubicBezTo>
                    <a:pt x="14187" y="3607"/>
                    <a:pt x="14113" y="2331"/>
                    <a:pt x="13289" y="2331"/>
                  </a:cubicBezTo>
                  <a:cubicBezTo>
                    <a:pt x="12462" y="2331"/>
                    <a:pt x="12237" y="3005"/>
                    <a:pt x="12237" y="3005"/>
                  </a:cubicBezTo>
                  <a:cubicBezTo>
                    <a:pt x="12237" y="3005"/>
                    <a:pt x="12312" y="1653"/>
                    <a:pt x="11487" y="2406"/>
                  </a:cubicBezTo>
                  <a:cubicBezTo>
                    <a:pt x="11487" y="2406"/>
                    <a:pt x="11036" y="979"/>
                    <a:pt x="10362" y="2105"/>
                  </a:cubicBezTo>
                  <a:lnTo>
                    <a:pt x="9160" y="2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64180" y="3806150"/>
              <a:ext cx="4299905" cy="1207677"/>
            </a:xfrm>
            <a:custGeom>
              <a:rect b="b" l="l" r="r" t="t"/>
              <a:pathLst>
                <a:path extrusionOk="0" h="16282" w="59856">
                  <a:moveTo>
                    <a:pt x="59856" y="4349"/>
                  </a:moveTo>
                  <a:lnTo>
                    <a:pt x="59856" y="16281"/>
                  </a:lnTo>
                  <a:cubicBezTo>
                    <a:pt x="59856" y="16281"/>
                    <a:pt x="1" y="11406"/>
                    <a:pt x="8392" y="9527"/>
                  </a:cubicBezTo>
                  <a:cubicBezTo>
                    <a:pt x="24681" y="5884"/>
                    <a:pt x="34314" y="118"/>
                    <a:pt x="42138" y="22"/>
                  </a:cubicBezTo>
                  <a:cubicBezTo>
                    <a:pt x="43677" y="0"/>
                    <a:pt x="45149" y="201"/>
                    <a:pt x="46585" y="680"/>
                  </a:cubicBezTo>
                  <a:cubicBezTo>
                    <a:pt x="57336" y="4265"/>
                    <a:pt x="59856" y="4349"/>
                    <a:pt x="59856" y="4349"/>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64123" y="3806447"/>
              <a:ext cx="1272817" cy="541978"/>
            </a:xfrm>
            <a:custGeom>
              <a:rect b="b" l="l" r="r" t="t"/>
              <a:pathLst>
                <a:path extrusionOk="0" h="7307" w="17718">
                  <a:moveTo>
                    <a:pt x="17718" y="4345"/>
                  </a:moveTo>
                  <a:lnTo>
                    <a:pt x="17718" y="7063"/>
                  </a:lnTo>
                  <a:cubicBezTo>
                    <a:pt x="15952" y="7256"/>
                    <a:pt x="15758" y="7306"/>
                    <a:pt x="12323" y="7043"/>
                  </a:cubicBezTo>
                  <a:cubicBezTo>
                    <a:pt x="2588" y="6293"/>
                    <a:pt x="405" y="1322"/>
                    <a:pt x="0" y="20"/>
                  </a:cubicBezTo>
                  <a:cubicBezTo>
                    <a:pt x="1539" y="0"/>
                    <a:pt x="3011" y="201"/>
                    <a:pt x="4447" y="680"/>
                  </a:cubicBezTo>
                  <a:cubicBezTo>
                    <a:pt x="15198" y="4261"/>
                    <a:pt x="17718" y="4345"/>
                    <a:pt x="17718" y="4345"/>
                  </a:cubicBezTo>
                  <a:close/>
                </a:path>
              </a:pathLst>
            </a:custGeom>
            <a:gradFill>
              <a:gsLst>
                <a:gs pos="0">
                  <a:srgbClr val="F8931E">
                    <a:alpha val="51372"/>
                  </a:srgbClr>
                </a:gs>
                <a:gs pos="100000">
                  <a:srgbClr val="B5442B">
                    <a:alpha val="5568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4126858" y="3720500"/>
              <a:ext cx="3506339" cy="945767"/>
            </a:xfrm>
            <a:custGeom>
              <a:rect b="b" l="l" r="r" t="t"/>
              <a:pathLst>
                <a:path extrusionOk="0" h="6802" w="30331">
                  <a:moveTo>
                    <a:pt x="30005" y="4090"/>
                  </a:moveTo>
                  <a:cubicBezTo>
                    <a:pt x="29818" y="3789"/>
                    <a:pt x="29406" y="3746"/>
                    <a:pt x="29057" y="3743"/>
                  </a:cubicBezTo>
                  <a:cubicBezTo>
                    <a:pt x="26350" y="3706"/>
                    <a:pt x="23638" y="4081"/>
                    <a:pt x="20935" y="3921"/>
                  </a:cubicBezTo>
                  <a:cubicBezTo>
                    <a:pt x="15849" y="3623"/>
                    <a:pt x="11075" y="1461"/>
                    <a:pt x="6081" y="456"/>
                  </a:cubicBezTo>
                  <a:cubicBezTo>
                    <a:pt x="4752" y="187"/>
                    <a:pt x="3386" y="0"/>
                    <a:pt x="2043" y="187"/>
                  </a:cubicBezTo>
                  <a:cubicBezTo>
                    <a:pt x="1447" y="270"/>
                    <a:pt x="874" y="424"/>
                    <a:pt x="307" y="613"/>
                  </a:cubicBezTo>
                  <a:cubicBezTo>
                    <a:pt x="115" y="865"/>
                    <a:pt x="1" y="1152"/>
                    <a:pt x="72" y="1447"/>
                  </a:cubicBezTo>
                  <a:cubicBezTo>
                    <a:pt x="181" y="1902"/>
                    <a:pt x="668" y="2145"/>
                    <a:pt x="1115" y="2283"/>
                  </a:cubicBezTo>
                  <a:cubicBezTo>
                    <a:pt x="2933" y="2833"/>
                    <a:pt x="4895" y="2592"/>
                    <a:pt x="6768" y="2916"/>
                  </a:cubicBezTo>
                  <a:cubicBezTo>
                    <a:pt x="9606" y="3405"/>
                    <a:pt x="12094" y="5170"/>
                    <a:pt x="14915" y="5748"/>
                  </a:cubicBezTo>
                  <a:cubicBezTo>
                    <a:pt x="16992" y="6172"/>
                    <a:pt x="19157" y="5937"/>
                    <a:pt x="21247" y="6284"/>
                  </a:cubicBezTo>
                  <a:cubicBezTo>
                    <a:pt x="21576" y="6338"/>
                    <a:pt x="21972" y="6538"/>
                    <a:pt x="22075" y="6802"/>
                  </a:cubicBezTo>
                  <a:cubicBezTo>
                    <a:pt x="22381" y="6765"/>
                    <a:pt x="22690" y="6725"/>
                    <a:pt x="22997" y="6682"/>
                  </a:cubicBezTo>
                  <a:cubicBezTo>
                    <a:pt x="25042" y="6401"/>
                    <a:pt x="27089" y="6066"/>
                    <a:pt x="29037" y="5390"/>
                  </a:cubicBezTo>
                  <a:cubicBezTo>
                    <a:pt x="29629" y="5184"/>
                    <a:pt x="30331" y="4620"/>
                    <a:pt x="30005" y="4090"/>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5157141" y="3806151"/>
              <a:ext cx="4530693" cy="1053247"/>
            </a:xfrm>
            <a:custGeom>
              <a:rect b="b" l="l" r="r" t="t"/>
              <a:pathLst>
                <a:path extrusionOk="0" h="7575" w="39192">
                  <a:moveTo>
                    <a:pt x="38361" y="5670"/>
                  </a:moveTo>
                  <a:cubicBezTo>
                    <a:pt x="36271" y="5321"/>
                    <a:pt x="34106" y="5556"/>
                    <a:pt x="32029" y="5135"/>
                  </a:cubicBezTo>
                  <a:cubicBezTo>
                    <a:pt x="29206" y="4554"/>
                    <a:pt x="26720" y="2792"/>
                    <a:pt x="23882" y="2303"/>
                  </a:cubicBezTo>
                  <a:cubicBezTo>
                    <a:pt x="22009" y="1976"/>
                    <a:pt x="20047" y="2220"/>
                    <a:pt x="18229" y="1670"/>
                  </a:cubicBezTo>
                  <a:cubicBezTo>
                    <a:pt x="17782" y="1532"/>
                    <a:pt x="17295" y="1289"/>
                    <a:pt x="17189" y="836"/>
                  </a:cubicBezTo>
                  <a:cubicBezTo>
                    <a:pt x="17118" y="539"/>
                    <a:pt x="17235" y="252"/>
                    <a:pt x="17421" y="0"/>
                  </a:cubicBezTo>
                  <a:cubicBezTo>
                    <a:pt x="16465" y="321"/>
                    <a:pt x="15531" y="742"/>
                    <a:pt x="14586" y="1100"/>
                  </a:cubicBezTo>
                  <a:cubicBezTo>
                    <a:pt x="12435" y="1913"/>
                    <a:pt x="10164" y="2400"/>
                    <a:pt x="7871" y="2537"/>
                  </a:cubicBezTo>
                  <a:cubicBezTo>
                    <a:pt x="5920" y="2661"/>
                    <a:pt x="3750" y="2437"/>
                    <a:pt x="2412" y="1017"/>
                  </a:cubicBezTo>
                  <a:lnTo>
                    <a:pt x="1" y="4594"/>
                  </a:lnTo>
                  <a:cubicBezTo>
                    <a:pt x="1275" y="5997"/>
                    <a:pt x="3094" y="6813"/>
                    <a:pt x="4952" y="7191"/>
                  </a:cubicBezTo>
                  <a:cubicBezTo>
                    <a:pt x="6811" y="7575"/>
                    <a:pt x="8721" y="7560"/>
                    <a:pt x="10620" y="7546"/>
                  </a:cubicBezTo>
                  <a:cubicBezTo>
                    <a:pt x="20159" y="7475"/>
                    <a:pt x="29733" y="7406"/>
                    <a:pt x="39192" y="6189"/>
                  </a:cubicBezTo>
                  <a:cubicBezTo>
                    <a:pt x="39086" y="5925"/>
                    <a:pt x="38688" y="5725"/>
                    <a:pt x="38361" y="5670"/>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42077" y="3833626"/>
              <a:ext cx="5560452" cy="745934"/>
            </a:xfrm>
            <a:custGeom>
              <a:rect b="b" l="l" r="r" t="t"/>
              <a:pathLst>
                <a:path extrusionOk="0" h="5809" w="25448">
                  <a:moveTo>
                    <a:pt x="1260" y="1893"/>
                  </a:moveTo>
                  <a:cubicBezTo>
                    <a:pt x="2549" y="2386"/>
                    <a:pt x="4007" y="2291"/>
                    <a:pt x="5284" y="2815"/>
                  </a:cubicBezTo>
                  <a:cubicBezTo>
                    <a:pt x="6286" y="3228"/>
                    <a:pt x="7102" y="3992"/>
                    <a:pt x="8073" y="4482"/>
                  </a:cubicBezTo>
                  <a:cubicBezTo>
                    <a:pt x="10725" y="5808"/>
                    <a:pt x="13875" y="4829"/>
                    <a:pt x="16825" y="4516"/>
                  </a:cubicBezTo>
                  <a:cubicBezTo>
                    <a:pt x="19735" y="4204"/>
                    <a:pt x="22710" y="4600"/>
                    <a:pt x="25448" y="5630"/>
                  </a:cubicBezTo>
                  <a:cubicBezTo>
                    <a:pt x="25307" y="4920"/>
                    <a:pt x="25156" y="4213"/>
                    <a:pt x="24990" y="3508"/>
                  </a:cubicBezTo>
                  <a:cubicBezTo>
                    <a:pt x="24927" y="3231"/>
                    <a:pt x="24841" y="2930"/>
                    <a:pt x="24600" y="2778"/>
                  </a:cubicBezTo>
                  <a:cubicBezTo>
                    <a:pt x="24414" y="2658"/>
                    <a:pt x="24176" y="2664"/>
                    <a:pt x="23956" y="2678"/>
                  </a:cubicBezTo>
                  <a:cubicBezTo>
                    <a:pt x="21948" y="2807"/>
                    <a:pt x="20001" y="3414"/>
                    <a:pt x="17999" y="3660"/>
                  </a:cubicBezTo>
                  <a:cubicBezTo>
                    <a:pt x="15098" y="4018"/>
                    <a:pt x="12105" y="3589"/>
                    <a:pt x="9425" y="2435"/>
                  </a:cubicBezTo>
                  <a:cubicBezTo>
                    <a:pt x="7203" y="1475"/>
                    <a:pt x="5055" y="0"/>
                    <a:pt x="2635" y="86"/>
                  </a:cubicBezTo>
                  <a:cubicBezTo>
                    <a:pt x="1736" y="118"/>
                    <a:pt x="865" y="367"/>
                    <a:pt x="0" y="633"/>
                  </a:cubicBezTo>
                  <a:cubicBezTo>
                    <a:pt x="20" y="765"/>
                    <a:pt x="63" y="894"/>
                    <a:pt x="132" y="1023"/>
                  </a:cubicBezTo>
                  <a:cubicBezTo>
                    <a:pt x="358" y="1449"/>
                    <a:pt x="805" y="1719"/>
                    <a:pt x="1260" y="18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22725" y="3914910"/>
              <a:ext cx="9725328" cy="1606666"/>
            </a:xfrm>
            <a:custGeom>
              <a:rect b="b" l="l" r="r" t="t"/>
              <a:pathLst>
                <a:path extrusionOk="0" h="12512" w="44509">
                  <a:moveTo>
                    <a:pt x="10175" y="12512"/>
                  </a:moveTo>
                  <a:cubicBezTo>
                    <a:pt x="10802" y="12475"/>
                    <a:pt x="11432" y="12440"/>
                    <a:pt x="12060" y="12406"/>
                  </a:cubicBezTo>
                  <a:cubicBezTo>
                    <a:pt x="16272" y="12197"/>
                    <a:pt x="20499" y="12243"/>
                    <a:pt x="24720" y="12203"/>
                  </a:cubicBezTo>
                  <a:cubicBezTo>
                    <a:pt x="24752" y="12197"/>
                    <a:pt x="24780" y="12188"/>
                    <a:pt x="24815" y="12186"/>
                  </a:cubicBezTo>
                  <a:cubicBezTo>
                    <a:pt x="27710" y="11573"/>
                    <a:pt x="30605" y="10516"/>
                    <a:pt x="33544" y="10880"/>
                  </a:cubicBezTo>
                  <a:cubicBezTo>
                    <a:pt x="34569" y="11003"/>
                    <a:pt x="35557" y="11298"/>
                    <a:pt x="36548" y="11590"/>
                  </a:cubicBezTo>
                  <a:cubicBezTo>
                    <a:pt x="36714" y="11573"/>
                    <a:pt x="36877" y="11553"/>
                    <a:pt x="37043" y="11530"/>
                  </a:cubicBezTo>
                  <a:cubicBezTo>
                    <a:pt x="38839" y="11301"/>
                    <a:pt x="40654" y="10988"/>
                    <a:pt x="42301" y="10224"/>
                  </a:cubicBezTo>
                  <a:cubicBezTo>
                    <a:pt x="43177" y="9814"/>
                    <a:pt x="44059" y="9204"/>
                    <a:pt x="44334" y="8279"/>
                  </a:cubicBezTo>
                  <a:cubicBezTo>
                    <a:pt x="44509" y="7695"/>
                    <a:pt x="44420" y="7074"/>
                    <a:pt x="44320" y="6472"/>
                  </a:cubicBezTo>
                  <a:cubicBezTo>
                    <a:pt x="44237" y="5983"/>
                    <a:pt x="44148" y="5490"/>
                    <a:pt x="44051" y="5000"/>
                  </a:cubicBezTo>
                  <a:cubicBezTo>
                    <a:pt x="41313" y="3969"/>
                    <a:pt x="38338" y="3574"/>
                    <a:pt x="35428" y="3886"/>
                  </a:cubicBezTo>
                  <a:cubicBezTo>
                    <a:pt x="32478" y="4201"/>
                    <a:pt x="29328" y="5181"/>
                    <a:pt x="26676" y="3852"/>
                  </a:cubicBezTo>
                  <a:cubicBezTo>
                    <a:pt x="25705" y="3365"/>
                    <a:pt x="24889" y="2598"/>
                    <a:pt x="23887" y="2185"/>
                  </a:cubicBezTo>
                  <a:cubicBezTo>
                    <a:pt x="22613" y="1664"/>
                    <a:pt x="21152" y="1756"/>
                    <a:pt x="19863" y="1263"/>
                  </a:cubicBezTo>
                  <a:cubicBezTo>
                    <a:pt x="19408" y="1088"/>
                    <a:pt x="18961" y="819"/>
                    <a:pt x="18735" y="390"/>
                  </a:cubicBezTo>
                  <a:cubicBezTo>
                    <a:pt x="18666" y="261"/>
                    <a:pt x="18623" y="132"/>
                    <a:pt x="18603" y="0"/>
                  </a:cubicBezTo>
                  <a:cubicBezTo>
                    <a:pt x="18300" y="92"/>
                    <a:pt x="17993" y="186"/>
                    <a:pt x="17687" y="272"/>
                  </a:cubicBezTo>
                  <a:cubicBezTo>
                    <a:pt x="16527" y="599"/>
                    <a:pt x="15339" y="819"/>
                    <a:pt x="14136" y="928"/>
                  </a:cubicBezTo>
                  <a:cubicBezTo>
                    <a:pt x="13337" y="1000"/>
                    <a:pt x="12366" y="822"/>
                    <a:pt x="11598" y="1023"/>
                  </a:cubicBezTo>
                  <a:cubicBezTo>
                    <a:pt x="10914" y="1203"/>
                    <a:pt x="10656" y="1976"/>
                    <a:pt x="10212" y="2469"/>
                  </a:cubicBezTo>
                  <a:cubicBezTo>
                    <a:pt x="9078" y="3740"/>
                    <a:pt x="7469" y="4511"/>
                    <a:pt x="5931" y="5169"/>
                  </a:cubicBezTo>
                  <a:cubicBezTo>
                    <a:pt x="3729" y="6114"/>
                    <a:pt x="1298" y="7165"/>
                    <a:pt x="272" y="9333"/>
                  </a:cubicBezTo>
                  <a:cubicBezTo>
                    <a:pt x="138" y="9611"/>
                    <a:pt x="35" y="9909"/>
                    <a:pt x="0" y="10212"/>
                  </a:cubicBezTo>
                  <a:cubicBezTo>
                    <a:pt x="358" y="10387"/>
                    <a:pt x="722" y="10542"/>
                    <a:pt x="1088" y="10682"/>
                  </a:cubicBezTo>
                  <a:cubicBezTo>
                    <a:pt x="3987" y="11787"/>
                    <a:pt x="7094" y="12211"/>
                    <a:pt x="10175" y="12512"/>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52957">
              <a:off x="3395924" y="4582381"/>
              <a:ext cx="6106407" cy="999502"/>
            </a:xfrm>
            <a:custGeom>
              <a:rect b="b" l="l" r="r" t="t"/>
              <a:pathLst>
                <a:path extrusionOk="0" h="2564" w="10191">
                  <a:moveTo>
                    <a:pt x="1109" y="470"/>
                  </a:moveTo>
                  <a:cubicBezTo>
                    <a:pt x="745" y="330"/>
                    <a:pt x="379" y="172"/>
                    <a:pt x="21" y="0"/>
                  </a:cubicBezTo>
                  <a:cubicBezTo>
                    <a:pt x="1" y="178"/>
                    <a:pt x="4" y="361"/>
                    <a:pt x="41" y="536"/>
                  </a:cubicBezTo>
                  <a:cubicBezTo>
                    <a:pt x="276" y="1633"/>
                    <a:pt x="1585" y="2077"/>
                    <a:pt x="2699" y="2226"/>
                  </a:cubicBezTo>
                  <a:cubicBezTo>
                    <a:pt x="5179" y="2563"/>
                    <a:pt x="7684" y="2440"/>
                    <a:pt x="10190" y="2297"/>
                  </a:cubicBezTo>
                  <a:cubicBezTo>
                    <a:pt x="7109" y="1999"/>
                    <a:pt x="4002" y="1575"/>
                    <a:pt x="1109" y="47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4068" y="4221248"/>
              <a:ext cx="2026252" cy="891319"/>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499702" y="4823882"/>
              <a:ext cx="5955664" cy="552623"/>
            </a:xfrm>
            <a:custGeom>
              <a:rect b="b" l="l" r="r" t="t"/>
              <a:pathLst>
                <a:path extrusionOk="0" h="1687" w="11828">
                  <a:moveTo>
                    <a:pt x="92" y="1670"/>
                  </a:moveTo>
                  <a:cubicBezTo>
                    <a:pt x="61" y="1675"/>
                    <a:pt x="32" y="1684"/>
                    <a:pt x="0" y="1687"/>
                  </a:cubicBezTo>
                  <a:cubicBezTo>
                    <a:pt x="3955" y="1650"/>
                    <a:pt x="7904" y="1535"/>
                    <a:pt x="11828" y="1071"/>
                  </a:cubicBezTo>
                  <a:cubicBezTo>
                    <a:pt x="10837" y="782"/>
                    <a:pt x="9849" y="484"/>
                    <a:pt x="8824" y="358"/>
                  </a:cubicBezTo>
                  <a:cubicBezTo>
                    <a:pt x="5888" y="0"/>
                    <a:pt x="2990" y="1057"/>
                    <a:pt x="92" y="1670"/>
                  </a:cubicBezTo>
                  <a:close/>
                </a:path>
              </a:pathLst>
            </a:custGeom>
            <a:solidFill>
              <a:srgbClr val="FFD9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8277" y="1399400"/>
              <a:ext cx="885714" cy="422680"/>
            </a:xfrm>
            <a:custGeom>
              <a:rect b="b" l="l" r="r" t="t"/>
              <a:pathLst>
                <a:path extrusionOk="0" h="5122" w="10733">
                  <a:moveTo>
                    <a:pt x="10733" y="0"/>
                  </a:moveTo>
                  <a:lnTo>
                    <a:pt x="10733" y="5122"/>
                  </a:lnTo>
                  <a:lnTo>
                    <a:pt x="0" y="5122"/>
                  </a:lnTo>
                  <a:cubicBezTo>
                    <a:pt x="3603" y="2343"/>
                    <a:pt x="3978" y="4073"/>
                    <a:pt x="3978" y="4073"/>
                  </a:cubicBezTo>
                  <a:cubicBezTo>
                    <a:pt x="3978" y="4073"/>
                    <a:pt x="4279" y="2197"/>
                    <a:pt x="5404" y="1445"/>
                  </a:cubicBezTo>
                  <a:cubicBezTo>
                    <a:pt x="6530" y="694"/>
                    <a:pt x="7806" y="2945"/>
                    <a:pt x="7806" y="2945"/>
                  </a:cubicBezTo>
                  <a:cubicBezTo>
                    <a:pt x="8993" y="855"/>
                    <a:pt x="9966" y="95"/>
                    <a:pt x="10733" y="0"/>
                  </a:cubicBezTo>
                  <a:close/>
                </a:path>
              </a:pathLst>
            </a:custGeom>
            <a:gradFill>
              <a:gsLst>
                <a:gs pos="0">
                  <a:srgbClr val="FFFFFF">
                    <a:alpha val="64313"/>
                    <a:alpha val="72780"/>
                  </a:srgbClr>
                </a:gs>
                <a:gs pos="100000">
                  <a:srgbClr val="FFCA90">
                    <a:alpha val="49019"/>
                    <a:alpha val="727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231953" y="2263072"/>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53134" y="2164617"/>
              <a:ext cx="1678673" cy="681306"/>
            </a:xfrm>
            <a:custGeom>
              <a:rect b="b" l="l" r="r" t="t"/>
              <a:pathLst>
                <a:path extrusionOk="0" h="8256" w="20342">
                  <a:moveTo>
                    <a:pt x="12909" y="5178"/>
                  </a:moveTo>
                  <a:cubicBezTo>
                    <a:pt x="12909" y="5178"/>
                    <a:pt x="11258" y="0"/>
                    <a:pt x="7808" y="6079"/>
                  </a:cubicBezTo>
                  <a:cubicBezTo>
                    <a:pt x="7808" y="6079"/>
                    <a:pt x="6530" y="3828"/>
                    <a:pt x="5405" y="4576"/>
                  </a:cubicBezTo>
                  <a:cubicBezTo>
                    <a:pt x="4279" y="5326"/>
                    <a:pt x="3979" y="7204"/>
                    <a:pt x="3979" y="7204"/>
                  </a:cubicBezTo>
                  <a:cubicBezTo>
                    <a:pt x="3979" y="7204"/>
                    <a:pt x="3601" y="5479"/>
                    <a:pt x="1" y="8255"/>
                  </a:cubicBezTo>
                  <a:lnTo>
                    <a:pt x="20342" y="8255"/>
                  </a:lnTo>
                  <a:cubicBezTo>
                    <a:pt x="20342" y="8255"/>
                    <a:pt x="17640" y="4953"/>
                    <a:pt x="16065" y="7204"/>
                  </a:cubicBezTo>
                  <a:cubicBezTo>
                    <a:pt x="16065" y="7204"/>
                    <a:pt x="15389" y="5627"/>
                    <a:pt x="14340" y="6753"/>
                  </a:cubicBezTo>
                  <a:cubicBezTo>
                    <a:pt x="14336" y="6757"/>
                    <a:pt x="14562" y="4953"/>
                    <a:pt x="12909" y="517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 name="Google Shape;25;p2"/>
          <p:cNvPicPr preferRelativeResize="0"/>
          <p:nvPr/>
        </p:nvPicPr>
        <p:blipFill rotWithShape="1">
          <a:blip r:embed="rId2">
            <a:alphaModFix/>
          </a:blip>
          <a:srcRect b="24322" l="0" r="32993" t="0"/>
          <a:stretch/>
        </p:blipFill>
        <p:spPr>
          <a:xfrm>
            <a:off x="50425" y="-12"/>
            <a:ext cx="6121373" cy="3892525"/>
          </a:xfrm>
          <a:prstGeom prst="rect">
            <a:avLst/>
          </a:prstGeom>
          <a:noFill/>
          <a:ln>
            <a:noFill/>
          </a:ln>
        </p:spPr>
      </p:pic>
      <p:sp>
        <p:nvSpPr>
          <p:cNvPr id="26" name="Google Shape;26;p2"/>
          <p:cNvSpPr txBox="1"/>
          <p:nvPr>
            <p:ph type="ctrTitle"/>
          </p:nvPr>
        </p:nvSpPr>
        <p:spPr>
          <a:xfrm>
            <a:off x="720000" y="742625"/>
            <a:ext cx="5400000" cy="2321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b="0"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7" name="Google Shape;27;p2"/>
          <p:cNvSpPr txBox="1"/>
          <p:nvPr>
            <p:ph idx="1" type="subTitle"/>
          </p:nvPr>
        </p:nvSpPr>
        <p:spPr>
          <a:xfrm>
            <a:off x="720000" y="3138075"/>
            <a:ext cx="5400000" cy="4299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11"/>
          <p:cNvSpPr/>
          <p:nvPr/>
        </p:nvSpPr>
        <p:spPr>
          <a:xfrm>
            <a:off x="-1080837" y="791184"/>
            <a:ext cx="5652820" cy="789112"/>
          </a:xfrm>
          <a:custGeom>
            <a:rect b="b" l="l" r="r" t="t"/>
            <a:pathLst>
              <a:path extrusionOk="0" h="9583" w="68648">
                <a:moveTo>
                  <a:pt x="58413" y="6576"/>
                </a:moveTo>
                <a:cubicBezTo>
                  <a:pt x="56007" y="7166"/>
                  <a:pt x="53536" y="7676"/>
                  <a:pt x="51062" y="7487"/>
                </a:cubicBezTo>
                <a:cubicBezTo>
                  <a:pt x="47894" y="7246"/>
                  <a:pt x="44904" y="5883"/>
                  <a:pt x="41751" y="5496"/>
                </a:cubicBezTo>
                <a:cubicBezTo>
                  <a:pt x="34715" y="4626"/>
                  <a:pt x="27914" y="8649"/>
                  <a:pt x="20826" y="8618"/>
                </a:cubicBezTo>
                <a:cubicBezTo>
                  <a:pt x="18271" y="8606"/>
                  <a:pt x="15745" y="8065"/>
                  <a:pt x="13197" y="8005"/>
                </a:cubicBezTo>
                <a:cubicBezTo>
                  <a:pt x="10385" y="7939"/>
                  <a:pt x="7589" y="8455"/>
                  <a:pt x="4855" y="9105"/>
                </a:cubicBezTo>
                <a:cubicBezTo>
                  <a:pt x="3881" y="9334"/>
                  <a:pt x="2873" y="9583"/>
                  <a:pt x="1896" y="9365"/>
                </a:cubicBezTo>
                <a:cubicBezTo>
                  <a:pt x="917" y="9148"/>
                  <a:pt x="0" y="8303"/>
                  <a:pt x="69" y="7306"/>
                </a:cubicBezTo>
                <a:cubicBezTo>
                  <a:pt x="141" y="6264"/>
                  <a:pt x="1243" y="5556"/>
                  <a:pt x="2286" y="5499"/>
                </a:cubicBezTo>
                <a:cubicBezTo>
                  <a:pt x="3328" y="5442"/>
                  <a:pt x="4325" y="5849"/>
                  <a:pt x="5321" y="6164"/>
                </a:cubicBezTo>
                <a:cubicBezTo>
                  <a:pt x="8789" y="7258"/>
                  <a:pt x="12575" y="7209"/>
                  <a:pt x="16083" y="6249"/>
                </a:cubicBezTo>
                <a:cubicBezTo>
                  <a:pt x="21304" y="4826"/>
                  <a:pt x="25952" y="1458"/>
                  <a:pt x="31322" y="808"/>
                </a:cubicBezTo>
                <a:cubicBezTo>
                  <a:pt x="38040" y="1"/>
                  <a:pt x="44452" y="3572"/>
                  <a:pt x="51133" y="4654"/>
                </a:cubicBezTo>
                <a:cubicBezTo>
                  <a:pt x="54804" y="5247"/>
                  <a:pt x="58590" y="5081"/>
                  <a:pt x="62193" y="4165"/>
                </a:cubicBezTo>
                <a:cubicBezTo>
                  <a:pt x="64361" y="3612"/>
                  <a:pt x="66887" y="2856"/>
                  <a:pt x="68648" y="4236"/>
                </a:cubicBezTo>
                <a:lnTo>
                  <a:pt x="60091" y="6161"/>
                </a:lnTo>
                <a:close/>
              </a:path>
            </a:pathLst>
          </a:custGeom>
          <a:gradFill>
            <a:gsLst>
              <a:gs pos="0">
                <a:srgbClr val="FFFFFF">
                  <a:alpha val="64313"/>
                </a:srgbClr>
              </a:gs>
              <a:gs pos="100000">
                <a:srgbClr val="FFCA90">
                  <a:alpha val="49019"/>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4264939" y="260350"/>
            <a:ext cx="5499081" cy="985093"/>
          </a:xfrm>
          <a:custGeom>
            <a:rect b="b" l="l" r="r" t="t"/>
            <a:pathLst>
              <a:path extrusionOk="0" h="11963" w="66781">
                <a:moveTo>
                  <a:pt x="3560" y="11642"/>
                </a:moveTo>
                <a:cubicBezTo>
                  <a:pt x="7231" y="11149"/>
                  <a:pt x="10407" y="9188"/>
                  <a:pt x="13574" y="7475"/>
                </a:cubicBezTo>
                <a:cubicBezTo>
                  <a:pt x="16745" y="5765"/>
                  <a:pt x="20376" y="4196"/>
                  <a:pt x="24013" y="4649"/>
                </a:cubicBezTo>
                <a:cubicBezTo>
                  <a:pt x="25579" y="4840"/>
                  <a:pt x="27020" y="5405"/>
                  <a:pt x="28477" y="5886"/>
                </a:cubicBezTo>
                <a:cubicBezTo>
                  <a:pt x="39729" y="9632"/>
                  <a:pt x="53114" y="8973"/>
                  <a:pt x="64172" y="4133"/>
                </a:cubicBezTo>
                <a:cubicBezTo>
                  <a:pt x="65217" y="3675"/>
                  <a:pt x="66311" y="3119"/>
                  <a:pt x="66780" y="2214"/>
                </a:cubicBezTo>
                <a:cubicBezTo>
                  <a:pt x="65486" y="2458"/>
                  <a:pt x="64257" y="2922"/>
                  <a:pt x="63029" y="3366"/>
                </a:cubicBezTo>
                <a:cubicBezTo>
                  <a:pt x="57645" y="5319"/>
                  <a:pt x="52029" y="6922"/>
                  <a:pt x="46256" y="7386"/>
                </a:cubicBezTo>
                <a:cubicBezTo>
                  <a:pt x="40480" y="7856"/>
                  <a:pt x="34509" y="7123"/>
                  <a:pt x="29649" y="4663"/>
                </a:cubicBezTo>
                <a:cubicBezTo>
                  <a:pt x="27584" y="3618"/>
                  <a:pt x="25731" y="2275"/>
                  <a:pt x="23512" y="1467"/>
                </a:cubicBezTo>
                <a:cubicBezTo>
                  <a:pt x="19485" y="1"/>
                  <a:pt x="14431" y="573"/>
                  <a:pt x="10834" y="2899"/>
                </a:cubicBezTo>
                <a:cubicBezTo>
                  <a:pt x="6767" y="5528"/>
                  <a:pt x="4596" y="10081"/>
                  <a:pt x="0" y="11963"/>
                </a:cubicBezTo>
              </a:path>
            </a:pathLst>
          </a:custGeom>
          <a:gradFill>
            <a:gsLst>
              <a:gs pos="0">
                <a:srgbClr val="FFFFFF">
                  <a:alpha val="64313"/>
                </a:srgbClr>
              </a:gs>
              <a:gs pos="100000">
                <a:srgbClr val="FFCA90">
                  <a:alpha val="49019"/>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1"/>
          <p:cNvGrpSpPr/>
          <p:nvPr/>
        </p:nvGrpSpPr>
        <p:grpSpPr>
          <a:xfrm>
            <a:off x="-575902" y="3185176"/>
            <a:ext cx="10187536" cy="2412587"/>
            <a:chOff x="-575902" y="3032776"/>
            <a:chExt cx="10187536" cy="2412587"/>
          </a:xfrm>
        </p:grpSpPr>
        <p:sp>
          <p:nvSpPr>
            <p:cNvPr id="164" name="Google Shape;164;p11"/>
            <p:cNvSpPr/>
            <p:nvPr/>
          </p:nvSpPr>
          <p:spPr>
            <a:xfrm>
              <a:off x="456200" y="3032776"/>
              <a:ext cx="551571" cy="891338"/>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rot="315322">
              <a:off x="227464" y="3711767"/>
              <a:ext cx="1423122" cy="588421"/>
            </a:xfrm>
            <a:custGeom>
              <a:rect b="b" l="l" r="r" t="t"/>
              <a:pathLst>
                <a:path extrusionOk="0" h="7108" w="17191">
                  <a:moveTo>
                    <a:pt x="8815" y="576"/>
                  </a:moveTo>
                  <a:cubicBezTo>
                    <a:pt x="8815" y="576"/>
                    <a:pt x="7878" y="0"/>
                    <a:pt x="8029" y="977"/>
                  </a:cubicBezTo>
                  <a:cubicBezTo>
                    <a:pt x="8179" y="1952"/>
                    <a:pt x="8009" y="1140"/>
                    <a:pt x="8009" y="1140"/>
                  </a:cubicBezTo>
                  <a:cubicBezTo>
                    <a:pt x="8009" y="1140"/>
                    <a:pt x="7355" y="827"/>
                    <a:pt x="7431" y="1425"/>
                  </a:cubicBezTo>
                  <a:cubicBezTo>
                    <a:pt x="7431" y="1425"/>
                    <a:pt x="6831" y="526"/>
                    <a:pt x="6153" y="899"/>
                  </a:cubicBezTo>
                  <a:cubicBezTo>
                    <a:pt x="5477" y="1272"/>
                    <a:pt x="5702" y="2099"/>
                    <a:pt x="5702" y="2099"/>
                  </a:cubicBezTo>
                  <a:cubicBezTo>
                    <a:pt x="5702" y="2099"/>
                    <a:pt x="5250" y="1049"/>
                    <a:pt x="4727" y="2099"/>
                  </a:cubicBezTo>
                  <a:cubicBezTo>
                    <a:pt x="4727" y="2099"/>
                    <a:pt x="4275" y="1350"/>
                    <a:pt x="3826" y="2099"/>
                  </a:cubicBezTo>
                  <a:cubicBezTo>
                    <a:pt x="3826" y="2099"/>
                    <a:pt x="3228" y="1724"/>
                    <a:pt x="3078" y="2550"/>
                  </a:cubicBezTo>
                  <a:cubicBezTo>
                    <a:pt x="3078" y="2550"/>
                    <a:pt x="2251" y="1350"/>
                    <a:pt x="1726" y="2550"/>
                  </a:cubicBezTo>
                  <a:cubicBezTo>
                    <a:pt x="1726" y="2550"/>
                    <a:pt x="1425" y="2024"/>
                    <a:pt x="901" y="2777"/>
                  </a:cubicBezTo>
                  <a:cubicBezTo>
                    <a:pt x="901" y="2777"/>
                    <a:pt x="301" y="2249"/>
                    <a:pt x="1" y="3228"/>
                  </a:cubicBezTo>
                  <a:lnTo>
                    <a:pt x="17190" y="7108"/>
                  </a:lnTo>
                  <a:lnTo>
                    <a:pt x="17190" y="6606"/>
                  </a:lnTo>
                  <a:cubicBezTo>
                    <a:pt x="17190" y="6606"/>
                    <a:pt x="17114" y="4953"/>
                    <a:pt x="16364" y="5856"/>
                  </a:cubicBezTo>
                  <a:cubicBezTo>
                    <a:pt x="16364" y="5856"/>
                    <a:pt x="16892" y="4055"/>
                    <a:pt x="16139" y="3980"/>
                  </a:cubicBezTo>
                  <a:cubicBezTo>
                    <a:pt x="15389" y="3904"/>
                    <a:pt x="14938" y="4355"/>
                    <a:pt x="14938" y="4355"/>
                  </a:cubicBezTo>
                  <a:cubicBezTo>
                    <a:pt x="14938" y="4355"/>
                    <a:pt x="15164" y="2855"/>
                    <a:pt x="14187" y="3607"/>
                  </a:cubicBezTo>
                  <a:cubicBezTo>
                    <a:pt x="14187" y="3607"/>
                    <a:pt x="14113" y="2331"/>
                    <a:pt x="13289" y="2331"/>
                  </a:cubicBezTo>
                  <a:cubicBezTo>
                    <a:pt x="12462" y="2331"/>
                    <a:pt x="12237" y="3005"/>
                    <a:pt x="12237" y="3005"/>
                  </a:cubicBezTo>
                  <a:cubicBezTo>
                    <a:pt x="12237" y="3005"/>
                    <a:pt x="12312" y="1653"/>
                    <a:pt x="11487" y="2406"/>
                  </a:cubicBezTo>
                  <a:cubicBezTo>
                    <a:pt x="11487" y="2406"/>
                    <a:pt x="11036" y="979"/>
                    <a:pt x="10362" y="2105"/>
                  </a:cubicBezTo>
                  <a:lnTo>
                    <a:pt x="9160" y="210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8255355" y="3339551"/>
              <a:ext cx="359932" cy="581617"/>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5381100" y="3729950"/>
              <a:ext cx="3794870" cy="1207677"/>
            </a:xfrm>
            <a:custGeom>
              <a:rect b="b" l="l" r="r" t="t"/>
              <a:pathLst>
                <a:path extrusionOk="0" h="16282" w="59856">
                  <a:moveTo>
                    <a:pt x="59856" y="4349"/>
                  </a:moveTo>
                  <a:lnTo>
                    <a:pt x="59856" y="16281"/>
                  </a:lnTo>
                  <a:cubicBezTo>
                    <a:pt x="59856" y="16281"/>
                    <a:pt x="1" y="11406"/>
                    <a:pt x="8392" y="9527"/>
                  </a:cubicBezTo>
                  <a:cubicBezTo>
                    <a:pt x="24681" y="5884"/>
                    <a:pt x="34314" y="118"/>
                    <a:pt x="42138" y="22"/>
                  </a:cubicBezTo>
                  <a:cubicBezTo>
                    <a:pt x="43677" y="0"/>
                    <a:pt x="45149" y="201"/>
                    <a:pt x="46585" y="680"/>
                  </a:cubicBezTo>
                  <a:cubicBezTo>
                    <a:pt x="57336" y="4265"/>
                    <a:pt x="59856" y="4349"/>
                    <a:pt x="59856" y="4349"/>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8052680" y="3730246"/>
              <a:ext cx="1123321" cy="541978"/>
            </a:xfrm>
            <a:custGeom>
              <a:rect b="b" l="l" r="r" t="t"/>
              <a:pathLst>
                <a:path extrusionOk="0" h="7307" w="17718">
                  <a:moveTo>
                    <a:pt x="17718" y="4345"/>
                  </a:moveTo>
                  <a:lnTo>
                    <a:pt x="17718" y="7063"/>
                  </a:lnTo>
                  <a:cubicBezTo>
                    <a:pt x="15952" y="7256"/>
                    <a:pt x="15758" y="7306"/>
                    <a:pt x="12323" y="7043"/>
                  </a:cubicBezTo>
                  <a:cubicBezTo>
                    <a:pt x="2588" y="6293"/>
                    <a:pt x="405" y="1322"/>
                    <a:pt x="0" y="20"/>
                  </a:cubicBezTo>
                  <a:cubicBezTo>
                    <a:pt x="1539" y="0"/>
                    <a:pt x="3011" y="201"/>
                    <a:pt x="4447" y="680"/>
                  </a:cubicBezTo>
                  <a:cubicBezTo>
                    <a:pt x="15198" y="4261"/>
                    <a:pt x="17718" y="4345"/>
                    <a:pt x="17718" y="4345"/>
                  </a:cubicBezTo>
                  <a:close/>
                </a:path>
              </a:pathLst>
            </a:custGeom>
            <a:gradFill>
              <a:gsLst>
                <a:gs pos="0">
                  <a:srgbClr val="F8931E">
                    <a:alpha val="51372"/>
                  </a:srgbClr>
                </a:gs>
                <a:gs pos="100000">
                  <a:srgbClr val="B5442B">
                    <a:alpha val="5568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1402535" y="3644300"/>
              <a:ext cx="3506339" cy="945767"/>
            </a:xfrm>
            <a:custGeom>
              <a:rect b="b" l="l" r="r" t="t"/>
              <a:pathLst>
                <a:path extrusionOk="0" h="6802" w="30331">
                  <a:moveTo>
                    <a:pt x="30005" y="4090"/>
                  </a:moveTo>
                  <a:cubicBezTo>
                    <a:pt x="29818" y="3789"/>
                    <a:pt x="29406" y="3746"/>
                    <a:pt x="29057" y="3743"/>
                  </a:cubicBezTo>
                  <a:cubicBezTo>
                    <a:pt x="26350" y="3706"/>
                    <a:pt x="23638" y="4081"/>
                    <a:pt x="20935" y="3921"/>
                  </a:cubicBezTo>
                  <a:cubicBezTo>
                    <a:pt x="15849" y="3623"/>
                    <a:pt x="11075" y="1461"/>
                    <a:pt x="6081" y="456"/>
                  </a:cubicBezTo>
                  <a:cubicBezTo>
                    <a:pt x="4752" y="187"/>
                    <a:pt x="3386" y="0"/>
                    <a:pt x="2043" y="187"/>
                  </a:cubicBezTo>
                  <a:cubicBezTo>
                    <a:pt x="1447" y="270"/>
                    <a:pt x="874" y="424"/>
                    <a:pt x="307" y="613"/>
                  </a:cubicBezTo>
                  <a:cubicBezTo>
                    <a:pt x="115" y="865"/>
                    <a:pt x="1" y="1152"/>
                    <a:pt x="72" y="1447"/>
                  </a:cubicBezTo>
                  <a:cubicBezTo>
                    <a:pt x="181" y="1902"/>
                    <a:pt x="668" y="2145"/>
                    <a:pt x="1115" y="2283"/>
                  </a:cubicBezTo>
                  <a:cubicBezTo>
                    <a:pt x="2933" y="2833"/>
                    <a:pt x="4895" y="2592"/>
                    <a:pt x="6768" y="2916"/>
                  </a:cubicBezTo>
                  <a:cubicBezTo>
                    <a:pt x="9606" y="3405"/>
                    <a:pt x="12094" y="5170"/>
                    <a:pt x="14915" y="5748"/>
                  </a:cubicBezTo>
                  <a:cubicBezTo>
                    <a:pt x="16992" y="6172"/>
                    <a:pt x="19157" y="5937"/>
                    <a:pt x="21247" y="6284"/>
                  </a:cubicBezTo>
                  <a:cubicBezTo>
                    <a:pt x="21576" y="6338"/>
                    <a:pt x="21972" y="6538"/>
                    <a:pt x="22075" y="6802"/>
                  </a:cubicBezTo>
                  <a:cubicBezTo>
                    <a:pt x="22381" y="6765"/>
                    <a:pt x="22690" y="6725"/>
                    <a:pt x="22997" y="6682"/>
                  </a:cubicBezTo>
                  <a:cubicBezTo>
                    <a:pt x="25042" y="6401"/>
                    <a:pt x="27089" y="6066"/>
                    <a:pt x="29037" y="5390"/>
                  </a:cubicBezTo>
                  <a:cubicBezTo>
                    <a:pt x="29629" y="5184"/>
                    <a:pt x="30331" y="4620"/>
                    <a:pt x="30005" y="4090"/>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575902" y="3729951"/>
              <a:ext cx="4530693" cy="1053247"/>
            </a:xfrm>
            <a:custGeom>
              <a:rect b="b" l="l" r="r" t="t"/>
              <a:pathLst>
                <a:path extrusionOk="0" h="7575" w="39192">
                  <a:moveTo>
                    <a:pt x="38361" y="5670"/>
                  </a:moveTo>
                  <a:cubicBezTo>
                    <a:pt x="36271" y="5321"/>
                    <a:pt x="34106" y="5556"/>
                    <a:pt x="32029" y="5135"/>
                  </a:cubicBezTo>
                  <a:cubicBezTo>
                    <a:pt x="29206" y="4554"/>
                    <a:pt x="26720" y="2792"/>
                    <a:pt x="23882" y="2303"/>
                  </a:cubicBezTo>
                  <a:cubicBezTo>
                    <a:pt x="22009" y="1976"/>
                    <a:pt x="20047" y="2220"/>
                    <a:pt x="18229" y="1670"/>
                  </a:cubicBezTo>
                  <a:cubicBezTo>
                    <a:pt x="17782" y="1532"/>
                    <a:pt x="17295" y="1289"/>
                    <a:pt x="17189" y="836"/>
                  </a:cubicBezTo>
                  <a:cubicBezTo>
                    <a:pt x="17118" y="539"/>
                    <a:pt x="17235" y="252"/>
                    <a:pt x="17421" y="0"/>
                  </a:cubicBezTo>
                  <a:cubicBezTo>
                    <a:pt x="16465" y="321"/>
                    <a:pt x="15531" y="742"/>
                    <a:pt x="14586" y="1100"/>
                  </a:cubicBezTo>
                  <a:cubicBezTo>
                    <a:pt x="12435" y="1913"/>
                    <a:pt x="10164" y="2400"/>
                    <a:pt x="7871" y="2537"/>
                  </a:cubicBezTo>
                  <a:cubicBezTo>
                    <a:pt x="5920" y="2661"/>
                    <a:pt x="3750" y="2437"/>
                    <a:pt x="2412" y="1017"/>
                  </a:cubicBezTo>
                  <a:lnTo>
                    <a:pt x="1" y="4594"/>
                  </a:lnTo>
                  <a:cubicBezTo>
                    <a:pt x="1275" y="5997"/>
                    <a:pt x="3094" y="6813"/>
                    <a:pt x="4952" y="7191"/>
                  </a:cubicBezTo>
                  <a:cubicBezTo>
                    <a:pt x="6811" y="7575"/>
                    <a:pt x="8721" y="7560"/>
                    <a:pt x="10620" y="7546"/>
                  </a:cubicBezTo>
                  <a:cubicBezTo>
                    <a:pt x="20159" y="7475"/>
                    <a:pt x="29733" y="7406"/>
                    <a:pt x="39192" y="6189"/>
                  </a:cubicBezTo>
                  <a:cubicBezTo>
                    <a:pt x="39086" y="5925"/>
                    <a:pt x="38688" y="5725"/>
                    <a:pt x="38361" y="5670"/>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190605" y="3924125"/>
              <a:ext cx="5560452" cy="672261"/>
            </a:xfrm>
            <a:custGeom>
              <a:rect b="b" l="l" r="r" t="t"/>
              <a:pathLst>
                <a:path extrusionOk="0" h="5809" w="25448">
                  <a:moveTo>
                    <a:pt x="1260" y="1893"/>
                  </a:moveTo>
                  <a:cubicBezTo>
                    <a:pt x="2549" y="2386"/>
                    <a:pt x="4007" y="2291"/>
                    <a:pt x="5284" y="2815"/>
                  </a:cubicBezTo>
                  <a:cubicBezTo>
                    <a:pt x="6286" y="3228"/>
                    <a:pt x="7102" y="3992"/>
                    <a:pt x="8073" y="4482"/>
                  </a:cubicBezTo>
                  <a:cubicBezTo>
                    <a:pt x="10725" y="5808"/>
                    <a:pt x="13875" y="4829"/>
                    <a:pt x="16825" y="4516"/>
                  </a:cubicBezTo>
                  <a:cubicBezTo>
                    <a:pt x="19735" y="4204"/>
                    <a:pt x="22710" y="4600"/>
                    <a:pt x="25448" y="5630"/>
                  </a:cubicBezTo>
                  <a:cubicBezTo>
                    <a:pt x="25307" y="4920"/>
                    <a:pt x="25156" y="4213"/>
                    <a:pt x="24990" y="3508"/>
                  </a:cubicBezTo>
                  <a:cubicBezTo>
                    <a:pt x="24927" y="3231"/>
                    <a:pt x="24841" y="2930"/>
                    <a:pt x="24600" y="2778"/>
                  </a:cubicBezTo>
                  <a:cubicBezTo>
                    <a:pt x="24414" y="2658"/>
                    <a:pt x="24176" y="2664"/>
                    <a:pt x="23956" y="2678"/>
                  </a:cubicBezTo>
                  <a:cubicBezTo>
                    <a:pt x="21948" y="2807"/>
                    <a:pt x="20001" y="3414"/>
                    <a:pt x="17999" y="3660"/>
                  </a:cubicBezTo>
                  <a:cubicBezTo>
                    <a:pt x="15098" y="4018"/>
                    <a:pt x="12105" y="3589"/>
                    <a:pt x="9425" y="2435"/>
                  </a:cubicBezTo>
                  <a:cubicBezTo>
                    <a:pt x="7203" y="1475"/>
                    <a:pt x="5055" y="0"/>
                    <a:pt x="2635" y="86"/>
                  </a:cubicBezTo>
                  <a:cubicBezTo>
                    <a:pt x="1736" y="118"/>
                    <a:pt x="865" y="367"/>
                    <a:pt x="0" y="633"/>
                  </a:cubicBezTo>
                  <a:cubicBezTo>
                    <a:pt x="20" y="765"/>
                    <a:pt x="63" y="894"/>
                    <a:pt x="132" y="1023"/>
                  </a:cubicBezTo>
                  <a:cubicBezTo>
                    <a:pt x="358" y="1449"/>
                    <a:pt x="805" y="1719"/>
                    <a:pt x="1260" y="18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90678" y="3997380"/>
              <a:ext cx="9725328" cy="1447982"/>
            </a:xfrm>
            <a:custGeom>
              <a:rect b="b" l="l" r="r" t="t"/>
              <a:pathLst>
                <a:path extrusionOk="0" h="12512" w="44509">
                  <a:moveTo>
                    <a:pt x="10175" y="12512"/>
                  </a:moveTo>
                  <a:cubicBezTo>
                    <a:pt x="10802" y="12475"/>
                    <a:pt x="11432" y="12440"/>
                    <a:pt x="12060" y="12406"/>
                  </a:cubicBezTo>
                  <a:cubicBezTo>
                    <a:pt x="16272" y="12197"/>
                    <a:pt x="20499" y="12243"/>
                    <a:pt x="24720" y="12203"/>
                  </a:cubicBezTo>
                  <a:cubicBezTo>
                    <a:pt x="24752" y="12197"/>
                    <a:pt x="24780" y="12188"/>
                    <a:pt x="24815" y="12186"/>
                  </a:cubicBezTo>
                  <a:cubicBezTo>
                    <a:pt x="27710" y="11573"/>
                    <a:pt x="30605" y="10516"/>
                    <a:pt x="33544" y="10880"/>
                  </a:cubicBezTo>
                  <a:cubicBezTo>
                    <a:pt x="34569" y="11003"/>
                    <a:pt x="35557" y="11298"/>
                    <a:pt x="36548" y="11590"/>
                  </a:cubicBezTo>
                  <a:cubicBezTo>
                    <a:pt x="36714" y="11573"/>
                    <a:pt x="36877" y="11553"/>
                    <a:pt x="37043" y="11530"/>
                  </a:cubicBezTo>
                  <a:cubicBezTo>
                    <a:pt x="38839" y="11301"/>
                    <a:pt x="40654" y="10988"/>
                    <a:pt x="42301" y="10224"/>
                  </a:cubicBezTo>
                  <a:cubicBezTo>
                    <a:pt x="43177" y="9814"/>
                    <a:pt x="44059" y="9204"/>
                    <a:pt x="44334" y="8279"/>
                  </a:cubicBezTo>
                  <a:cubicBezTo>
                    <a:pt x="44509" y="7695"/>
                    <a:pt x="44420" y="7074"/>
                    <a:pt x="44320" y="6472"/>
                  </a:cubicBezTo>
                  <a:cubicBezTo>
                    <a:pt x="44237" y="5983"/>
                    <a:pt x="44148" y="5490"/>
                    <a:pt x="44051" y="5000"/>
                  </a:cubicBezTo>
                  <a:cubicBezTo>
                    <a:pt x="41313" y="3969"/>
                    <a:pt x="38338" y="3574"/>
                    <a:pt x="35428" y="3886"/>
                  </a:cubicBezTo>
                  <a:cubicBezTo>
                    <a:pt x="32478" y="4201"/>
                    <a:pt x="29328" y="5181"/>
                    <a:pt x="26676" y="3852"/>
                  </a:cubicBezTo>
                  <a:cubicBezTo>
                    <a:pt x="25705" y="3365"/>
                    <a:pt x="24889" y="2598"/>
                    <a:pt x="23887" y="2185"/>
                  </a:cubicBezTo>
                  <a:cubicBezTo>
                    <a:pt x="22613" y="1664"/>
                    <a:pt x="21152" y="1756"/>
                    <a:pt x="19863" y="1263"/>
                  </a:cubicBezTo>
                  <a:cubicBezTo>
                    <a:pt x="19408" y="1088"/>
                    <a:pt x="18961" y="819"/>
                    <a:pt x="18735" y="390"/>
                  </a:cubicBezTo>
                  <a:cubicBezTo>
                    <a:pt x="18666" y="261"/>
                    <a:pt x="18623" y="132"/>
                    <a:pt x="18603" y="0"/>
                  </a:cubicBezTo>
                  <a:cubicBezTo>
                    <a:pt x="18300" y="92"/>
                    <a:pt x="17993" y="186"/>
                    <a:pt x="17687" y="272"/>
                  </a:cubicBezTo>
                  <a:cubicBezTo>
                    <a:pt x="16527" y="599"/>
                    <a:pt x="15339" y="819"/>
                    <a:pt x="14136" y="928"/>
                  </a:cubicBezTo>
                  <a:cubicBezTo>
                    <a:pt x="13337" y="1000"/>
                    <a:pt x="12366" y="822"/>
                    <a:pt x="11598" y="1023"/>
                  </a:cubicBezTo>
                  <a:cubicBezTo>
                    <a:pt x="10914" y="1203"/>
                    <a:pt x="10656" y="1976"/>
                    <a:pt x="10212" y="2469"/>
                  </a:cubicBezTo>
                  <a:cubicBezTo>
                    <a:pt x="9078" y="3740"/>
                    <a:pt x="7469" y="4511"/>
                    <a:pt x="5931" y="5169"/>
                  </a:cubicBezTo>
                  <a:cubicBezTo>
                    <a:pt x="3729" y="6114"/>
                    <a:pt x="1298" y="7165"/>
                    <a:pt x="272" y="9333"/>
                  </a:cubicBezTo>
                  <a:cubicBezTo>
                    <a:pt x="138" y="9611"/>
                    <a:pt x="35" y="9909"/>
                    <a:pt x="0" y="10212"/>
                  </a:cubicBezTo>
                  <a:cubicBezTo>
                    <a:pt x="358" y="10387"/>
                    <a:pt x="722" y="10542"/>
                    <a:pt x="1088" y="10682"/>
                  </a:cubicBezTo>
                  <a:cubicBezTo>
                    <a:pt x="3987" y="11787"/>
                    <a:pt x="7094" y="12211"/>
                    <a:pt x="10175" y="12512"/>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3655970" y="4747682"/>
              <a:ext cx="5955664" cy="552623"/>
            </a:xfrm>
            <a:custGeom>
              <a:rect b="b" l="l" r="r" t="t"/>
              <a:pathLst>
                <a:path extrusionOk="0" h="1687" w="11828">
                  <a:moveTo>
                    <a:pt x="92" y="1670"/>
                  </a:moveTo>
                  <a:cubicBezTo>
                    <a:pt x="61" y="1675"/>
                    <a:pt x="32" y="1684"/>
                    <a:pt x="0" y="1687"/>
                  </a:cubicBezTo>
                  <a:cubicBezTo>
                    <a:pt x="3955" y="1650"/>
                    <a:pt x="7904" y="1535"/>
                    <a:pt x="11828" y="1071"/>
                  </a:cubicBezTo>
                  <a:cubicBezTo>
                    <a:pt x="10837" y="782"/>
                    <a:pt x="9849" y="484"/>
                    <a:pt x="8824" y="358"/>
                  </a:cubicBezTo>
                  <a:cubicBezTo>
                    <a:pt x="5888" y="0"/>
                    <a:pt x="2990" y="1057"/>
                    <a:pt x="92" y="1670"/>
                  </a:cubicBezTo>
                  <a:close/>
                </a:path>
              </a:pathLst>
            </a:custGeom>
            <a:solidFill>
              <a:srgbClr val="FFD9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4" name="Google Shape;174;p11"/>
          <p:cNvPicPr preferRelativeResize="0"/>
          <p:nvPr/>
        </p:nvPicPr>
        <p:blipFill rotWithShape="1">
          <a:blip r:embed="rId2">
            <a:alphaModFix/>
          </a:blip>
          <a:srcRect b="74138" l="0" r="-90" t="0"/>
          <a:stretch/>
        </p:blipFill>
        <p:spPr>
          <a:xfrm>
            <a:off x="1125" y="50"/>
            <a:ext cx="9143998" cy="1330250"/>
          </a:xfrm>
          <a:prstGeom prst="rect">
            <a:avLst/>
          </a:prstGeom>
          <a:noFill/>
          <a:ln>
            <a:noFill/>
          </a:ln>
        </p:spPr>
      </p:pic>
      <p:pic>
        <p:nvPicPr>
          <p:cNvPr id="175" name="Google Shape;175;p11"/>
          <p:cNvPicPr preferRelativeResize="0"/>
          <p:nvPr/>
        </p:nvPicPr>
        <p:blipFill rotWithShape="1">
          <a:blip r:embed="rId2">
            <a:alphaModFix/>
          </a:blip>
          <a:srcRect b="74138" l="0" r="-90" t="0"/>
          <a:stretch/>
        </p:blipFill>
        <p:spPr>
          <a:xfrm rot="10800000">
            <a:off x="1125" y="3799025"/>
            <a:ext cx="9143998" cy="1330250"/>
          </a:xfrm>
          <a:prstGeom prst="rect">
            <a:avLst/>
          </a:prstGeom>
          <a:noFill/>
          <a:ln>
            <a:noFill/>
          </a:ln>
        </p:spPr>
      </p:pic>
      <p:sp>
        <p:nvSpPr>
          <p:cNvPr id="176" name="Google Shape;176;p11"/>
          <p:cNvSpPr txBox="1"/>
          <p:nvPr>
            <p:ph hasCustomPrompt="1" type="title"/>
          </p:nvPr>
        </p:nvSpPr>
        <p:spPr>
          <a:xfrm>
            <a:off x="800850" y="1704937"/>
            <a:ext cx="7542300" cy="1461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86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7" name="Google Shape;177;p11"/>
          <p:cNvSpPr txBox="1"/>
          <p:nvPr>
            <p:ph idx="1" type="subTitle"/>
          </p:nvPr>
        </p:nvSpPr>
        <p:spPr>
          <a:xfrm>
            <a:off x="800850" y="3048874"/>
            <a:ext cx="75423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78" name="Shape 1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9" name="Shape 179"/>
        <p:cNvGrpSpPr/>
        <p:nvPr/>
      </p:nvGrpSpPr>
      <p:grpSpPr>
        <a:xfrm>
          <a:off x="0" y="0"/>
          <a:ext cx="0" cy="0"/>
          <a:chOff x="0" y="0"/>
          <a:chExt cx="0" cy="0"/>
        </a:xfrm>
      </p:grpSpPr>
      <p:sp>
        <p:nvSpPr>
          <p:cNvPr id="180" name="Google Shape;180;p13"/>
          <p:cNvSpPr/>
          <p:nvPr/>
        </p:nvSpPr>
        <p:spPr>
          <a:xfrm>
            <a:off x="6711167" y="1010226"/>
            <a:ext cx="2128043" cy="572703"/>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txBox="1"/>
          <p:nvPr>
            <p:ph type="title"/>
          </p:nvPr>
        </p:nvSpPr>
        <p:spPr>
          <a:xfrm>
            <a:off x="720000" y="552800"/>
            <a:ext cx="7704000" cy="123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 name="Google Shape;182;p13"/>
          <p:cNvGrpSpPr/>
          <p:nvPr/>
        </p:nvGrpSpPr>
        <p:grpSpPr>
          <a:xfrm>
            <a:off x="-3125" y="4220151"/>
            <a:ext cx="9147128" cy="943253"/>
            <a:chOff x="-3125" y="4220151"/>
            <a:chExt cx="9147128" cy="943253"/>
          </a:xfrm>
        </p:grpSpPr>
        <p:sp>
          <p:nvSpPr>
            <p:cNvPr id="183" name="Google Shape;183;p13"/>
            <p:cNvSpPr/>
            <p:nvPr/>
          </p:nvSpPr>
          <p:spPr>
            <a:xfrm>
              <a:off x="-1198" y="4220151"/>
              <a:ext cx="9141663" cy="921465"/>
            </a:xfrm>
            <a:custGeom>
              <a:rect b="b" l="l" r="r" t="t"/>
              <a:pathLst>
                <a:path extrusionOk="0" h="18709" w="81252">
                  <a:moveTo>
                    <a:pt x="81251" y="10699"/>
                  </a:moveTo>
                  <a:lnTo>
                    <a:pt x="81251" y="18709"/>
                  </a:lnTo>
                  <a:lnTo>
                    <a:pt x="0" y="18709"/>
                  </a:lnTo>
                  <a:lnTo>
                    <a:pt x="0" y="5348"/>
                  </a:lnTo>
                  <a:cubicBezTo>
                    <a:pt x="0" y="5348"/>
                    <a:pt x="4127" y="4973"/>
                    <a:pt x="18314" y="2646"/>
                  </a:cubicBezTo>
                  <a:cubicBezTo>
                    <a:pt x="18843" y="2560"/>
                    <a:pt x="19353" y="2474"/>
                    <a:pt x="19842" y="2391"/>
                  </a:cubicBezTo>
                  <a:lnTo>
                    <a:pt x="19842" y="2391"/>
                  </a:lnTo>
                  <a:cubicBezTo>
                    <a:pt x="32516" y="285"/>
                    <a:pt x="32966" y="0"/>
                    <a:pt x="45034" y="5346"/>
                  </a:cubicBezTo>
                  <a:cubicBezTo>
                    <a:pt x="57570" y="10903"/>
                    <a:pt x="81251" y="10699"/>
                    <a:pt x="81251" y="10699"/>
                  </a:cubicBezTo>
                  <a:close/>
                </a:path>
              </a:pathLst>
            </a:custGeom>
            <a:solidFill>
              <a:srgbClr val="F9C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123" y="4243049"/>
              <a:ext cx="3313233" cy="898563"/>
            </a:xfrm>
            <a:custGeom>
              <a:rect b="b" l="l" r="r" t="t"/>
              <a:pathLst>
                <a:path extrusionOk="0" h="18244" w="28822">
                  <a:moveTo>
                    <a:pt x="26270" y="18244"/>
                  </a:moveTo>
                  <a:lnTo>
                    <a:pt x="0" y="18244"/>
                  </a:lnTo>
                  <a:lnTo>
                    <a:pt x="0" y="4883"/>
                  </a:lnTo>
                  <a:cubicBezTo>
                    <a:pt x="0" y="4883"/>
                    <a:pt x="4127" y="4508"/>
                    <a:pt x="18314" y="2181"/>
                  </a:cubicBezTo>
                  <a:cubicBezTo>
                    <a:pt x="18843" y="2095"/>
                    <a:pt x="19353" y="2009"/>
                    <a:pt x="19842" y="1926"/>
                  </a:cubicBezTo>
                  <a:lnTo>
                    <a:pt x="19842" y="1926"/>
                  </a:lnTo>
                  <a:cubicBezTo>
                    <a:pt x="19842" y="1926"/>
                    <a:pt x="28821" y="1"/>
                    <a:pt x="20304" y="4843"/>
                  </a:cubicBezTo>
                  <a:cubicBezTo>
                    <a:pt x="12145" y="9479"/>
                    <a:pt x="10689" y="11333"/>
                    <a:pt x="21820" y="12312"/>
                  </a:cubicBezTo>
                  <a:cubicBezTo>
                    <a:pt x="26743" y="12745"/>
                    <a:pt x="27242" y="15407"/>
                    <a:pt x="26270" y="18244"/>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125" y="4323000"/>
              <a:ext cx="1542370" cy="572704"/>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122" y="4349189"/>
              <a:ext cx="9144100" cy="794295"/>
            </a:xfrm>
            <a:custGeom>
              <a:rect b="b" l="l" r="r" t="t"/>
              <a:pathLst>
                <a:path extrusionOk="0" h="16127" w="81252">
                  <a:moveTo>
                    <a:pt x="81251" y="3741"/>
                  </a:moveTo>
                  <a:lnTo>
                    <a:pt x="81251" y="16127"/>
                  </a:lnTo>
                  <a:lnTo>
                    <a:pt x="0" y="16127"/>
                  </a:lnTo>
                  <a:lnTo>
                    <a:pt x="0" y="8395"/>
                  </a:lnTo>
                  <a:cubicBezTo>
                    <a:pt x="17122" y="12448"/>
                    <a:pt x="30639" y="9447"/>
                    <a:pt x="49263" y="2767"/>
                  </a:cubicBezTo>
                  <a:cubicBezTo>
                    <a:pt x="54868" y="754"/>
                    <a:pt x="59997" y="42"/>
                    <a:pt x="64429" y="30"/>
                  </a:cubicBezTo>
                  <a:lnTo>
                    <a:pt x="64431" y="30"/>
                  </a:lnTo>
                  <a:cubicBezTo>
                    <a:pt x="74720" y="0"/>
                    <a:pt x="81251" y="3741"/>
                    <a:pt x="81251" y="37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5067178" y="4349196"/>
              <a:ext cx="4073537" cy="794295"/>
            </a:xfrm>
            <a:custGeom>
              <a:rect b="b" l="l" r="r" t="t"/>
              <a:pathLst>
                <a:path extrusionOk="0" h="16127" w="36206">
                  <a:moveTo>
                    <a:pt x="36205" y="3741"/>
                  </a:moveTo>
                  <a:lnTo>
                    <a:pt x="36205" y="16127"/>
                  </a:lnTo>
                  <a:lnTo>
                    <a:pt x="35299" y="16127"/>
                  </a:lnTo>
                  <a:cubicBezTo>
                    <a:pt x="25750" y="10921"/>
                    <a:pt x="2789" y="13770"/>
                    <a:pt x="1340" y="8056"/>
                  </a:cubicBezTo>
                  <a:cubicBezTo>
                    <a:pt x="0" y="2769"/>
                    <a:pt x="19102" y="70"/>
                    <a:pt x="19391" y="30"/>
                  </a:cubicBezTo>
                  <a:lnTo>
                    <a:pt x="19393" y="30"/>
                  </a:lnTo>
                  <a:cubicBezTo>
                    <a:pt x="29680" y="0"/>
                    <a:pt x="36205" y="3741"/>
                    <a:pt x="36205" y="374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flipH="1">
              <a:off x="7519028" y="4590700"/>
              <a:ext cx="1624975" cy="572704"/>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9" name="Google Shape;189;p13"/>
          <p:cNvPicPr preferRelativeResize="0"/>
          <p:nvPr/>
        </p:nvPicPr>
        <p:blipFill rotWithShape="1">
          <a:blip r:embed="rId2">
            <a:alphaModFix/>
          </a:blip>
          <a:srcRect b="24322" l="0" r="32993" t="0"/>
          <a:stretch/>
        </p:blipFill>
        <p:spPr>
          <a:xfrm flipH="1">
            <a:off x="3022625" y="50"/>
            <a:ext cx="6121373" cy="3892525"/>
          </a:xfrm>
          <a:prstGeom prst="rect">
            <a:avLst/>
          </a:prstGeom>
          <a:noFill/>
          <a:ln>
            <a:noFill/>
          </a:ln>
        </p:spPr>
      </p:pic>
      <p:sp>
        <p:nvSpPr>
          <p:cNvPr id="190" name="Google Shape;190;p13"/>
          <p:cNvSpPr/>
          <p:nvPr/>
        </p:nvSpPr>
        <p:spPr>
          <a:xfrm>
            <a:off x="454078" y="212022"/>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307924" y="2954215"/>
            <a:ext cx="1017343" cy="273770"/>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5" name="Shape 19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8476" y="552798"/>
            <a:ext cx="1480902" cy="398527"/>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033124" y="1105301"/>
            <a:ext cx="2352417" cy="633076"/>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2346663" y="2348925"/>
            <a:ext cx="6797336" cy="2328229"/>
          </a:xfrm>
          <a:custGeom>
            <a:rect b="b" l="l" r="r" t="t"/>
            <a:pathLst>
              <a:path extrusionOk="0" h="17492" w="50066">
                <a:moveTo>
                  <a:pt x="0" y="3228"/>
                </a:moveTo>
                <a:cubicBezTo>
                  <a:pt x="0" y="3228"/>
                  <a:pt x="5178" y="0"/>
                  <a:pt x="11034" y="4953"/>
                </a:cubicBezTo>
                <a:cubicBezTo>
                  <a:pt x="16887" y="9908"/>
                  <a:pt x="20715" y="10959"/>
                  <a:pt x="20715" y="10959"/>
                </a:cubicBezTo>
                <a:cubicBezTo>
                  <a:pt x="20715" y="10959"/>
                  <a:pt x="26043" y="7355"/>
                  <a:pt x="29872" y="7882"/>
                </a:cubicBezTo>
                <a:cubicBezTo>
                  <a:pt x="33702" y="8408"/>
                  <a:pt x="31449" y="11485"/>
                  <a:pt x="31449" y="11485"/>
                </a:cubicBezTo>
                <a:cubicBezTo>
                  <a:pt x="31449" y="11485"/>
                  <a:pt x="34978" y="8183"/>
                  <a:pt x="39782" y="10661"/>
                </a:cubicBezTo>
                <a:cubicBezTo>
                  <a:pt x="44587" y="13138"/>
                  <a:pt x="50065" y="9535"/>
                  <a:pt x="50065" y="9535"/>
                </a:cubicBezTo>
                <a:lnTo>
                  <a:pt x="50065" y="17491"/>
                </a:lnTo>
                <a:lnTo>
                  <a:pt x="0" y="17491"/>
                </a:lnTo>
                <a:close/>
              </a:path>
            </a:pathLst>
          </a:custGeom>
          <a:gradFill>
            <a:gsLst>
              <a:gs pos="0">
                <a:srgbClr val="FFFFFF">
                  <a:alpha val="64313"/>
                  <a:alpha val="72780"/>
                </a:srgbClr>
              </a:gs>
              <a:gs pos="100000">
                <a:srgbClr val="FFCA90">
                  <a:alpha val="49019"/>
                  <a:alpha val="727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8283088" y="3522913"/>
            <a:ext cx="662512" cy="398533"/>
          </a:xfrm>
          <a:custGeom>
            <a:rect b="b" l="l" r="r" t="t"/>
            <a:pathLst>
              <a:path extrusionOk="0" h="12043" w="20020">
                <a:moveTo>
                  <a:pt x="10009" y="0"/>
                </a:moveTo>
                <a:lnTo>
                  <a:pt x="1" y="12043"/>
                </a:lnTo>
                <a:lnTo>
                  <a:pt x="20019" y="12043"/>
                </a:lnTo>
                <a:lnTo>
                  <a:pt x="100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8283088" y="3522913"/>
            <a:ext cx="331256" cy="397871"/>
          </a:xfrm>
          <a:custGeom>
            <a:rect b="b" l="l" r="r" t="t"/>
            <a:pathLst>
              <a:path extrusionOk="0" h="12023" w="10010">
                <a:moveTo>
                  <a:pt x="10009" y="0"/>
                </a:moveTo>
                <a:lnTo>
                  <a:pt x="7949" y="12023"/>
                </a:lnTo>
                <a:lnTo>
                  <a:pt x="1" y="1202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275672" y="3850043"/>
            <a:ext cx="474216" cy="285357"/>
          </a:xfrm>
          <a:custGeom>
            <a:rect b="b" l="l" r="r" t="t"/>
            <a:pathLst>
              <a:path extrusionOk="0" h="8623" w="14330">
                <a:moveTo>
                  <a:pt x="7166" y="0"/>
                </a:moveTo>
                <a:lnTo>
                  <a:pt x="0" y="8622"/>
                </a:lnTo>
                <a:lnTo>
                  <a:pt x="14329" y="8622"/>
                </a:lnTo>
                <a:lnTo>
                  <a:pt x="71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6275672" y="3850043"/>
            <a:ext cx="237141" cy="284827"/>
          </a:xfrm>
          <a:custGeom>
            <a:rect b="b" l="l" r="r" t="t"/>
            <a:pathLst>
              <a:path extrusionOk="0" h="8607" w="7166">
                <a:moveTo>
                  <a:pt x="7166" y="0"/>
                </a:moveTo>
                <a:lnTo>
                  <a:pt x="5689" y="8606"/>
                </a:lnTo>
                <a:lnTo>
                  <a:pt x="0" y="860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274888" y="3707050"/>
            <a:ext cx="662512" cy="398533"/>
          </a:xfrm>
          <a:custGeom>
            <a:rect b="b" l="l" r="r" t="t"/>
            <a:pathLst>
              <a:path extrusionOk="0" h="12043" w="20020">
                <a:moveTo>
                  <a:pt x="10009" y="0"/>
                </a:moveTo>
                <a:lnTo>
                  <a:pt x="1" y="12043"/>
                </a:lnTo>
                <a:lnTo>
                  <a:pt x="20019" y="12043"/>
                </a:lnTo>
                <a:lnTo>
                  <a:pt x="100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274888" y="3707050"/>
            <a:ext cx="331256" cy="397871"/>
          </a:xfrm>
          <a:custGeom>
            <a:rect b="b" l="l" r="r" t="t"/>
            <a:pathLst>
              <a:path extrusionOk="0" h="12023" w="10010">
                <a:moveTo>
                  <a:pt x="10009" y="0"/>
                </a:moveTo>
                <a:lnTo>
                  <a:pt x="7949" y="12023"/>
                </a:lnTo>
                <a:lnTo>
                  <a:pt x="1" y="1202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0" y="3539075"/>
            <a:ext cx="7468592" cy="1086148"/>
          </a:xfrm>
          <a:custGeom>
            <a:rect b="b" l="l" r="r" t="t"/>
            <a:pathLst>
              <a:path extrusionOk="0" h="17131" w="84165">
                <a:moveTo>
                  <a:pt x="3" y="6468"/>
                </a:moveTo>
                <a:cubicBezTo>
                  <a:pt x="3" y="6468"/>
                  <a:pt x="10795" y="4300"/>
                  <a:pt x="12685" y="4300"/>
                </a:cubicBezTo>
                <a:cubicBezTo>
                  <a:pt x="14577" y="4300"/>
                  <a:pt x="17499" y="1550"/>
                  <a:pt x="17499" y="1550"/>
                </a:cubicBezTo>
                <a:lnTo>
                  <a:pt x="19391" y="1550"/>
                </a:lnTo>
                <a:lnTo>
                  <a:pt x="22484" y="1"/>
                </a:lnTo>
                <a:cubicBezTo>
                  <a:pt x="22484" y="1"/>
                  <a:pt x="24135" y="392"/>
                  <a:pt x="24825" y="392"/>
                </a:cubicBezTo>
                <a:cubicBezTo>
                  <a:pt x="25512" y="392"/>
                  <a:pt x="26545" y="336"/>
                  <a:pt x="27116" y="508"/>
                </a:cubicBezTo>
                <a:cubicBezTo>
                  <a:pt x="27116" y="508"/>
                  <a:pt x="28721" y="2398"/>
                  <a:pt x="30095" y="3259"/>
                </a:cubicBezTo>
                <a:cubicBezTo>
                  <a:pt x="30095" y="3259"/>
                  <a:pt x="31700" y="3718"/>
                  <a:pt x="32673" y="3832"/>
                </a:cubicBezTo>
                <a:cubicBezTo>
                  <a:pt x="32673" y="3832"/>
                  <a:pt x="35540" y="5265"/>
                  <a:pt x="38118" y="5152"/>
                </a:cubicBezTo>
                <a:cubicBezTo>
                  <a:pt x="38118" y="5152"/>
                  <a:pt x="72243" y="9909"/>
                  <a:pt x="84165" y="9106"/>
                </a:cubicBezTo>
                <a:lnTo>
                  <a:pt x="84165" y="17131"/>
                </a:lnTo>
                <a:lnTo>
                  <a:pt x="1" y="16442"/>
                </a:lnTo>
                <a:lnTo>
                  <a:pt x="1" y="6468"/>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781083" y="3577877"/>
            <a:ext cx="266567" cy="174040"/>
          </a:xfrm>
          <a:custGeom>
            <a:rect b="b" l="l" r="r" t="t"/>
            <a:pathLst>
              <a:path extrusionOk="0" h="2745" w="3004">
                <a:moveTo>
                  <a:pt x="2618" y="1"/>
                </a:moveTo>
                <a:lnTo>
                  <a:pt x="0" y="1072"/>
                </a:lnTo>
                <a:lnTo>
                  <a:pt x="2618" y="2745"/>
                </a:lnTo>
                <a:cubicBezTo>
                  <a:pt x="2618" y="2745"/>
                  <a:pt x="3003" y="1931"/>
                  <a:pt x="2961" y="1802"/>
                </a:cubicBezTo>
                <a:cubicBezTo>
                  <a:pt x="2919" y="1674"/>
                  <a:pt x="2618" y="1"/>
                  <a:pt x="2618" y="1"/>
                </a:cubicBezTo>
                <a:close/>
              </a:path>
            </a:pathLst>
          </a:custGeom>
          <a:solidFill>
            <a:srgbClr val="B5442B">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374126" y="3648633"/>
            <a:ext cx="464186" cy="147094"/>
          </a:xfrm>
          <a:custGeom>
            <a:rect b="b" l="l" r="r" t="t"/>
            <a:pathLst>
              <a:path extrusionOk="0" h="2320" w="5231">
                <a:moveTo>
                  <a:pt x="2014" y="0"/>
                </a:moveTo>
                <a:lnTo>
                  <a:pt x="0" y="2319"/>
                </a:lnTo>
                <a:lnTo>
                  <a:pt x="2959" y="1332"/>
                </a:lnTo>
                <a:lnTo>
                  <a:pt x="4028" y="1332"/>
                </a:lnTo>
                <a:cubicBezTo>
                  <a:pt x="4028" y="1332"/>
                  <a:pt x="4546" y="1802"/>
                  <a:pt x="4674" y="1932"/>
                </a:cubicBezTo>
                <a:cubicBezTo>
                  <a:pt x="4801" y="2062"/>
                  <a:pt x="5230" y="2147"/>
                  <a:pt x="5230" y="2147"/>
                </a:cubicBezTo>
                <a:lnTo>
                  <a:pt x="5060" y="1503"/>
                </a:lnTo>
                <a:lnTo>
                  <a:pt x="4759" y="1202"/>
                </a:lnTo>
                <a:lnTo>
                  <a:pt x="4975" y="943"/>
                </a:lnTo>
                <a:lnTo>
                  <a:pt x="3902" y="86"/>
                </a:lnTo>
                <a:lnTo>
                  <a:pt x="3216" y="600"/>
                </a:lnTo>
                <a:lnTo>
                  <a:pt x="2014" y="0"/>
                </a:lnTo>
                <a:close/>
              </a:path>
            </a:pathLst>
          </a:custGeom>
          <a:solidFill>
            <a:srgbClr val="B5442B">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225488" y="3809103"/>
            <a:ext cx="1020215" cy="310038"/>
          </a:xfrm>
          <a:custGeom>
            <a:rect b="b" l="l" r="r" t="t"/>
            <a:pathLst>
              <a:path extrusionOk="0" h="4890" w="11497">
                <a:moveTo>
                  <a:pt x="4460" y="1"/>
                </a:moveTo>
                <a:lnTo>
                  <a:pt x="1802" y="603"/>
                </a:lnTo>
                <a:lnTo>
                  <a:pt x="0" y="514"/>
                </a:lnTo>
                <a:lnTo>
                  <a:pt x="11497" y="4889"/>
                </a:lnTo>
                <a:lnTo>
                  <a:pt x="7549" y="2789"/>
                </a:lnTo>
                <a:lnTo>
                  <a:pt x="7764" y="2402"/>
                </a:lnTo>
                <a:lnTo>
                  <a:pt x="9005" y="2960"/>
                </a:lnTo>
                <a:lnTo>
                  <a:pt x="11409" y="3048"/>
                </a:lnTo>
                <a:lnTo>
                  <a:pt x="9393" y="944"/>
                </a:lnTo>
                <a:lnTo>
                  <a:pt x="7292" y="901"/>
                </a:lnTo>
                <a:lnTo>
                  <a:pt x="6133" y="260"/>
                </a:lnTo>
                <a:lnTo>
                  <a:pt x="4460" y="1"/>
                </a:lnTo>
                <a:close/>
              </a:path>
            </a:pathLst>
          </a:custGeom>
          <a:solidFill>
            <a:srgbClr val="B5442B">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378653" y="3571283"/>
            <a:ext cx="292390" cy="205361"/>
          </a:xfrm>
          <a:custGeom>
            <a:rect b="b" l="l" r="r" t="t"/>
            <a:pathLst>
              <a:path extrusionOk="0" h="3239" w="3295">
                <a:moveTo>
                  <a:pt x="311" y="0"/>
                </a:moveTo>
                <a:lnTo>
                  <a:pt x="0" y="1005"/>
                </a:lnTo>
                <a:lnTo>
                  <a:pt x="560" y="1778"/>
                </a:lnTo>
                <a:lnTo>
                  <a:pt x="301" y="2249"/>
                </a:lnTo>
                <a:lnTo>
                  <a:pt x="903" y="2937"/>
                </a:lnTo>
                <a:lnTo>
                  <a:pt x="1503" y="3238"/>
                </a:lnTo>
                <a:lnTo>
                  <a:pt x="2404" y="3238"/>
                </a:lnTo>
                <a:lnTo>
                  <a:pt x="1676" y="2721"/>
                </a:lnTo>
                <a:lnTo>
                  <a:pt x="1160" y="2249"/>
                </a:lnTo>
                <a:lnTo>
                  <a:pt x="3294" y="2751"/>
                </a:lnTo>
                <a:lnTo>
                  <a:pt x="3294" y="2751"/>
                </a:lnTo>
                <a:lnTo>
                  <a:pt x="311" y="0"/>
                </a:lnTo>
                <a:close/>
              </a:path>
            </a:pathLst>
          </a:custGeom>
          <a:solidFill>
            <a:srgbClr val="B5442B">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381094" y="3689328"/>
            <a:ext cx="3794870" cy="1032320"/>
          </a:xfrm>
          <a:custGeom>
            <a:rect b="b" l="l" r="r" t="t"/>
            <a:pathLst>
              <a:path extrusionOk="0" h="16282" w="59856">
                <a:moveTo>
                  <a:pt x="59856" y="4349"/>
                </a:moveTo>
                <a:lnTo>
                  <a:pt x="59856" y="16281"/>
                </a:lnTo>
                <a:cubicBezTo>
                  <a:pt x="59856" y="16281"/>
                  <a:pt x="1" y="11406"/>
                  <a:pt x="8392" y="9527"/>
                </a:cubicBezTo>
                <a:cubicBezTo>
                  <a:pt x="24681" y="5884"/>
                  <a:pt x="34314" y="118"/>
                  <a:pt x="42138" y="22"/>
                </a:cubicBezTo>
                <a:cubicBezTo>
                  <a:pt x="43677" y="0"/>
                  <a:pt x="45149" y="201"/>
                  <a:pt x="46585" y="680"/>
                </a:cubicBezTo>
                <a:cubicBezTo>
                  <a:pt x="57336" y="4265"/>
                  <a:pt x="59856" y="4349"/>
                  <a:pt x="59856" y="4349"/>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052690" y="3689581"/>
            <a:ext cx="1123321" cy="463282"/>
          </a:xfrm>
          <a:custGeom>
            <a:rect b="b" l="l" r="r" t="t"/>
            <a:pathLst>
              <a:path extrusionOk="0" h="7307" w="17718">
                <a:moveTo>
                  <a:pt x="17718" y="4345"/>
                </a:moveTo>
                <a:lnTo>
                  <a:pt x="17718" y="7063"/>
                </a:lnTo>
                <a:cubicBezTo>
                  <a:pt x="15952" y="7256"/>
                  <a:pt x="15758" y="7306"/>
                  <a:pt x="12323" y="7043"/>
                </a:cubicBezTo>
                <a:cubicBezTo>
                  <a:pt x="2588" y="6293"/>
                  <a:pt x="405" y="1322"/>
                  <a:pt x="0" y="20"/>
                </a:cubicBezTo>
                <a:cubicBezTo>
                  <a:pt x="1539" y="0"/>
                  <a:pt x="3011" y="201"/>
                  <a:pt x="4447" y="680"/>
                </a:cubicBezTo>
                <a:cubicBezTo>
                  <a:pt x="15198" y="4261"/>
                  <a:pt x="17718" y="4345"/>
                  <a:pt x="17718" y="4345"/>
                </a:cubicBezTo>
                <a:close/>
              </a:path>
            </a:pathLst>
          </a:custGeom>
          <a:gradFill>
            <a:gsLst>
              <a:gs pos="0">
                <a:srgbClr val="F8931E">
                  <a:alpha val="51372"/>
                </a:srgbClr>
              </a:gs>
              <a:gs pos="100000">
                <a:srgbClr val="B5442B">
                  <a:alpha val="5568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3418" y="3381450"/>
            <a:ext cx="400561" cy="395568"/>
          </a:xfrm>
          <a:custGeom>
            <a:rect b="b" l="l" r="r" t="t"/>
            <a:pathLst>
              <a:path extrusionOk="0" h="6239" w="6318">
                <a:moveTo>
                  <a:pt x="4399" y="1"/>
                </a:moveTo>
                <a:cubicBezTo>
                  <a:pt x="3446" y="1"/>
                  <a:pt x="2897" y="1753"/>
                  <a:pt x="2897" y="1753"/>
                </a:cubicBezTo>
                <a:cubicBezTo>
                  <a:pt x="2897" y="1753"/>
                  <a:pt x="2120" y="607"/>
                  <a:pt x="1400" y="567"/>
                </a:cubicBezTo>
                <a:cubicBezTo>
                  <a:pt x="1388" y="566"/>
                  <a:pt x="1376" y="566"/>
                  <a:pt x="1364" y="566"/>
                </a:cubicBezTo>
                <a:cubicBezTo>
                  <a:pt x="658" y="566"/>
                  <a:pt x="0" y="1713"/>
                  <a:pt x="0" y="1713"/>
                </a:cubicBezTo>
                <a:cubicBezTo>
                  <a:pt x="0" y="1713"/>
                  <a:pt x="447" y="1382"/>
                  <a:pt x="837" y="1323"/>
                </a:cubicBezTo>
                <a:lnTo>
                  <a:pt x="837" y="1323"/>
                </a:lnTo>
                <a:lnTo>
                  <a:pt x="718" y="1674"/>
                </a:lnTo>
                <a:cubicBezTo>
                  <a:pt x="718" y="1674"/>
                  <a:pt x="1050" y="1443"/>
                  <a:pt x="1531" y="1443"/>
                </a:cubicBezTo>
                <a:cubicBezTo>
                  <a:pt x="1607" y="1443"/>
                  <a:pt x="1687" y="1448"/>
                  <a:pt x="1769" y="1462"/>
                </a:cubicBezTo>
                <a:lnTo>
                  <a:pt x="1418" y="1695"/>
                </a:lnTo>
                <a:cubicBezTo>
                  <a:pt x="1418" y="1695"/>
                  <a:pt x="1441" y="1692"/>
                  <a:pt x="1482" y="1692"/>
                </a:cubicBezTo>
                <a:cubicBezTo>
                  <a:pt x="1654" y="1692"/>
                  <a:pt x="2145" y="1741"/>
                  <a:pt x="2584" y="2260"/>
                </a:cubicBezTo>
                <a:cubicBezTo>
                  <a:pt x="2584" y="2260"/>
                  <a:pt x="1360" y="2395"/>
                  <a:pt x="951" y="2958"/>
                </a:cubicBezTo>
                <a:cubicBezTo>
                  <a:pt x="542" y="3524"/>
                  <a:pt x="971" y="4260"/>
                  <a:pt x="971" y="4260"/>
                </a:cubicBezTo>
                <a:cubicBezTo>
                  <a:pt x="971" y="4260"/>
                  <a:pt x="1089" y="3618"/>
                  <a:pt x="1244" y="3406"/>
                </a:cubicBezTo>
                <a:lnTo>
                  <a:pt x="1284" y="3911"/>
                </a:lnTo>
                <a:cubicBezTo>
                  <a:pt x="1284" y="3911"/>
                  <a:pt x="1499" y="3327"/>
                  <a:pt x="1850" y="3095"/>
                </a:cubicBezTo>
                <a:lnTo>
                  <a:pt x="1906" y="3524"/>
                </a:lnTo>
                <a:cubicBezTo>
                  <a:pt x="1906" y="3516"/>
                  <a:pt x="2353" y="2601"/>
                  <a:pt x="2799" y="2505"/>
                </a:cubicBezTo>
                <a:cubicBezTo>
                  <a:pt x="2799" y="2505"/>
                  <a:pt x="3130" y="4643"/>
                  <a:pt x="3073" y="6238"/>
                </a:cubicBezTo>
                <a:lnTo>
                  <a:pt x="3830" y="6104"/>
                </a:lnTo>
                <a:cubicBezTo>
                  <a:pt x="3830" y="6104"/>
                  <a:pt x="3364" y="3109"/>
                  <a:pt x="3130" y="2527"/>
                </a:cubicBezTo>
                <a:cubicBezTo>
                  <a:pt x="3130" y="2527"/>
                  <a:pt x="3180" y="2519"/>
                  <a:pt x="3266" y="2519"/>
                </a:cubicBezTo>
                <a:cubicBezTo>
                  <a:pt x="3441" y="2519"/>
                  <a:pt x="3763" y="2553"/>
                  <a:pt x="4102" y="2762"/>
                </a:cubicBezTo>
                <a:lnTo>
                  <a:pt x="3948" y="2471"/>
                </a:lnTo>
                <a:lnTo>
                  <a:pt x="3948" y="2471"/>
                </a:lnTo>
                <a:cubicBezTo>
                  <a:pt x="3948" y="2471"/>
                  <a:pt x="4472" y="2511"/>
                  <a:pt x="4861" y="3113"/>
                </a:cubicBezTo>
                <a:lnTo>
                  <a:pt x="4803" y="2762"/>
                </a:lnTo>
                <a:lnTo>
                  <a:pt x="4803" y="2762"/>
                </a:lnTo>
                <a:cubicBezTo>
                  <a:pt x="4803" y="2762"/>
                  <a:pt x="5366" y="2916"/>
                  <a:pt x="5834" y="3735"/>
                </a:cubicBezTo>
                <a:cubicBezTo>
                  <a:pt x="5834" y="3735"/>
                  <a:pt x="5834" y="2916"/>
                  <a:pt x="5346" y="2334"/>
                </a:cubicBezTo>
                <a:cubicBezTo>
                  <a:pt x="5138" y="2084"/>
                  <a:pt x="4722" y="2006"/>
                  <a:pt x="4304" y="2006"/>
                </a:cubicBezTo>
                <a:cubicBezTo>
                  <a:pt x="3748" y="2006"/>
                  <a:pt x="3188" y="2144"/>
                  <a:pt x="3109" y="2200"/>
                </a:cubicBezTo>
                <a:cubicBezTo>
                  <a:pt x="3109" y="2200"/>
                  <a:pt x="3306" y="1811"/>
                  <a:pt x="3928" y="1598"/>
                </a:cubicBezTo>
                <a:lnTo>
                  <a:pt x="3519" y="1540"/>
                </a:lnTo>
                <a:cubicBezTo>
                  <a:pt x="3519" y="1540"/>
                  <a:pt x="3698" y="1165"/>
                  <a:pt x="4530" y="1165"/>
                </a:cubicBezTo>
                <a:cubicBezTo>
                  <a:pt x="4646" y="1165"/>
                  <a:pt x="4776" y="1172"/>
                  <a:pt x="4919" y="1189"/>
                </a:cubicBezTo>
                <a:lnTo>
                  <a:pt x="4588" y="976"/>
                </a:lnTo>
                <a:cubicBezTo>
                  <a:pt x="4588" y="976"/>
                  <a:pt x="4810" y="909"/>
                  <a:pt x="5117" y="909"/>
                </a:cubicBezTo>
                <a:cubicBezTo>
                  <a:pt x="5472" y="909"/>
                  <a:pt x="5942" y="999"/>
                  <a:pt x="6317" y="1384"/>
                </a:cubicBezTo>
                <a:cubicBezTo>
                  <a:pt x="6317" y="1384"/>
                  <a:pt x="5655" y="276"/>
                  <a:pt x="4588" y="23"/>
                </a:cubicBezTo>
                <a:cubicBezTo>
                  <a:pt x="4523" y="8"/>
                  <a:pt x="4461" y="1"/>
                  <a:pt x="4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24" y="3650275"/>
            <a:ext cx="9175879" cy="1493256"/>
          </a:xfrm>
          <a:custGeom>
            <a:rect b="b" l="l" r="r" t="t"/>
            <a:pathLst>
              <a:path extrusionOk="0" h="23552" w="84165">
                <a:moveTo>
                  <a:pt x="84165" y="11655"/>
                </a:moveTo>
                <a:lnTo>
                  <a:pt x="84165" y="23551"/>
                </a:lnTo>
                <a:lnTo>
                  <a:pt x="1" y="23551"/>
                </a:lnTo>
                <a:lnTo>
                  <a:pt x="1" y="3603"/>
                </a:lnTo>
                <a:cubicBezTo>
                  <a:pt x="1" y="3603"/>
                  <a:pt x="3742" y="1370"/>
                  <a:pt x="6336" y="90"/>
                </a:cubicBezTo>
                <a:cubicBezTo>
                  <a:pt x="6514" y="0"/>
                  <a:pt x="6749" y="50"/>
                  <a:pt x="6982" y="62"/>
                </a:cubicBezTo>
                <a:cubicBezTo>
                  <a:pt x="11586" y="341"/>
                  <a:pt x="22507" y="9455"/>
                  <a:pt x="48609" y="12203"/>
                </a:cubicBezTo>
                <a:cubicBezTo>
                  <a:pt x="60248" y="13427"/>
                  <a:pt x="68820" y="13368"/>
                  <a:pt x="74834" y="12897"/>
                </a:cubicBezTo>
                <a:cubicBezTo>
                  <a:pt x="82983" y="12255"/>
                  <a:pt x="84165" y="11655"/>
                  <a:pt x="84165" y="11655"/>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29841" y="3654206"/>
            <a:ext cx="7528767" cy="1204267"/>
          </a:xfrm>
          <a:custGeom>
            <a:rect b="b" l="l" r="r" t="t"/>
            <a:pathLst>
              <a:path extrusionOk="0" h="18994" w="69057">
                <a:moveTo>
                  <a:pt x="69056" y="12833"/>
                </a:moveTo>
                <a:cubicBezTo>
                  <a:pt x="63730" y="13908"/>
                  <a:pt x="36420" y="18994"/>
                  <a:pt x="18367" y="13922"/>
                </a:cubicBezTo>
                <a:cubicBezTo>
                  <a:pt x="0" y="8763"/>
                  <a:pt x="915" y="1242"/>
                  <a:pt x="1204" y="0"/>
                </a:cubicBezTo>
                <a:cubicBezTo>
                  <a:pt x="5808" y="279"/>
                  <a:pt x="16728" y="9391"/>
                  <a:pt x="42831" y="12139"/>
                </a:cubicBezTo>
                <a:cubicBezTo>
                  <a:pt x="54468" y="13361"/>
                  <a:pt x="63042" y="13302"/>
                  <a:pt x="69056" y="12833"/>
                </a:cubicBezTo>
                <a:close/>
              </a:path>
            </a:pathLst>
          </a:custGeom>
          <a:gradFill>
            <a:gsLst>
              <a:gs pos="0">
                <a:srgbClr val="F8931E">
                  <a:alpha val="51372"/>
                </a:srgbClr>
              </a:gs>
              <a:gs pos="100000">
                <a:srgbClr val="B5442B">
                  <a:alpha val="5568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838303" y="3994250"/>
            <a:ext cx="848301" cy="633080"/>
          </a:xfrm>
          <a:custGeom>
            <a:rect b="b" l="l" r="r" t="t"/>
            <a:pathLst>
              <a:path extrusionOk="0" h="7804" w="10458">
                <a:moveTo>
                  <a:pt x="8475" y="0"/>
                </a:moveTo>
                <a:cubicBezTo>
                  <a:pt x="8446" y="0"/>
                  <a:pt x="8423" y="9"/>
                  <a:pt x="8412" y="33"/>
                </a:cubicBezTo>
                <a:cubicBezTo>
                  <a:pt x="8359" y="137"/>
                  <a:pt x="8566" y="205"/>
                  <a:pt x="8464" y="448"/>
                </a:cubicBezTo>
                <a:cubicBezTo>
                  <a:pt x="8359" y="691"/>
                  <a:pt x="7942" y="952"/>
                  <a:pt x="7854" y="1561"/>
                </a:cubicBezTo>
                <a:cubicBezTo>
                  <a:pt x="7787" y="2031"/>
                  <a:pt x="7268" y="2293"/>
                  <a:pt x="6803" y="2293"/>
                </a:cubicBezTo>
                <a:cubicBezTo>
                  <a:pt x="6664" y="2293"/>
                  <a:pt x="6529" y="2270"/>
                  <a:pt x="6414" y="2221"/>
                </a:cubicBezTo>
                <a:cubicBezTo>
                  <a:pt x="5908" y="2013"/>
                  <a:pt x="5822" y="1579"/>
                  <a:pt x="5493" y="1579"/>
                </a:cubicBezTo>
                <a:cubicBezTo>
                  <a:pt x="5178" y="1579"/>
                  <a:pt x="4738" y="669"/>
                  <a:pt x="4115" y="669"/>
                </a:cubicBezTo>
                <a:cubicBezTo>
                  <a:pt x="4082" y="669"/>
                  <a:pt x="4050" y="672"/>
                  <a:pt x="4016" y="677"/>
                </a:cubicBezTo>
                <a:cubicBezTo>
                  <a:pt x="3338" y="783"/>
                  <a:pt x="3356" y="1250"/>
                  <a:pt x="2955" y="1529"/>
                </a:cubicBezTo>
                <a:cubicBezTo>
                  <a:pt x="2556" y="1808"/>
                  <a:pt x="2261" y="2017"/>
                  <a:pt x="2261" y="2017"/>
                </a:cubicBezTo>
                <a:cubicBezTo>
                  <a:pt x="2258" y="2015"/>
                  <a:pt x="2255" y="2014"/>
                  <a:pt x="2251" y="2014"/>
                </a:cubicBezTo>
                <a:cubicBezTo>
                  <a:pt x="2187" y="2014"/>
                  <a:pt x="1963" y="2234"/>
                  <a:pt x="1872" y="2400"/>
                </a:cubicBezTo>
                <a:cubicBezTo>
                  <a:pt x="1709" y="2444"/>
                  <a:pt x="1328" y="2591"/>
                  <a:pt x="1166" y="2954"/>
                </a:cubicBezTo>
                <a:cubicBezTo>
                  <a:pt x="966" y="3403"/>
                  <a:pt x="368" y="3597"/>
                  <a:pt x="164" y="3597"/>
                </a:cubicBezTo>
                <a:cubicBezTo>
                  <a:pt x="154" y="3597"/>
                  <a:pt x="146" y="3596"/>
                  <a:pt x="139" y="3596"/>
                </a:cubicBezTo>
                <a:cubicBezTo>
                  <a:pt x="136" y="3595"/>
                  <a:pt x="133" y="3595"/>
                  <a:pt x="131" y="3595"/>
                </a:cubicBezTo>
                <a:cubicBezTo>
                  <a:pt x="0" y="3595"/>
                  <a:pt x="134" y="3963"/>
                  <a:pt x="444" y="3963"/>
                </a:cubicBezTo>
                <a:cubicBezTo>
                  <a:pt x="509" y="3963"/>
                  <a:pt x="581" y="3947"/>
                  <a:pt x="660" y="3909"/>
                </a:cubicBezTo>
                <a:cubicBezTo>
                  <a:pt x="869" y="3808"/>
                  <a:pt x="1100" y="3698"/>
                  <a:pt x="1290" y="3606"/>
                </a:cubicBezTo>
                <a:cubicBezTo>
                  <a:pt x="1338" y="3744"/>
                  <a:pt x="1449" y="3868"/>
                  <a:pt x="1627" y="3963"/>
                </a:cubicBezTo>
                <a:cubicBezTo>
                  <a:pt x="1627" y="4099"/>
                  <a:pt x="1589" y="4274"/>
                  <a:pt x="1451" y="4466"/>
                </a:cubicBezTo>
                <a:cubicBezTo>
                  <a:pt x="1130" y="4920"/>
                  <a:pt x="1188" y="5313"/>
                  <a:pt x="1318" y="5740"/>
                </a:cubicBezTo>
                <a:cubicBezTo>
                  <a:pt x="1451" y="6163"/>
                  <a:pt x="1420" y="6912"/>
                  <a:pt x="1479" y="7072"/>
                </a:cubicBezTo>
                <a:cubicBezTo>
                  <a:pt x="1537" y="7233"/>
                  <a:pt x="1597" y="7423"/>
                  <a:pt x="1581" y="7467"/>
                </a:cubicBezTo>
                <a:cubicBezTo>
                  <a:pt x="1567" y="7513"/>
                  <a:pt x="1611" y="7674"/>
                  <a:pt x="1727" y="7688"/>
                </a:cubicBezTo>
                <a:cubicBezTo>
                  <a:pt x="1844" y="7704"/>
                  <a:pt x="2239" y="7704"/>
                  <a:pt x="2239" y="7704"/>
                </a:cubicBezTo>
                <a:cubicBezTo>
                  <a:pt x="2239" y="7704"/>
                  <a:pt x="2295" y="7483"/>
                  <a:pt x="2105" y="7383"/>
                </a:cubicBezTo>
                <a:cubicBezTo>
                  <a:pt x="1914" y="7279"/>
                  <a:pt x="1914" y="7265"/>
                  <a:pt x="1900" y="7088"/>
                </a:cubicBezTo>
                <a:cubicBezTo>
                  <a:pt x="1884" y="6914"/>
                  <a:pt x="1667" y="6035"/>
                  <a:pt x="1693" y="5874"/>
                </a:cubicBezTo>
                <a:cubicBezTo>
                  <a:pt x="1723" y="5714"/>
                  <a:pt x="1854" y="5628"/>
                  <a:pt x="2103" y="5230"/>
                </a:cubicBezTo>
                <a:lnTo>
                  <a:pt x="2103" y="5230"/>
                </a:lnTo>
                <a:cubicBezTo>
                  <a:pt x="2103" y="5231"/>
                  <a:pt x="2014" y="5714"/>
                  <a:pt x="1942" y="5860"/>
                </a:cubicBezTo>
                <a:cubicBezTo>
                  <a:pt x="1870" y="6005"/>
                  <a:pt x="2030" y="6284"/>
                  <a:pt x="2163" y="6562"/>
                </a:cubicBezTo>
                <a:cubicBezTo>
                  <a:pt x="2295" y="6841"/>
                  <a:pt x="2586" y="7265"/>
                  <a:pt x="2586" y="7439"/>
                </a:cubicBezTo>
                <a:cubicBezTo>
                  <a:pt x="2586" y="7616"/>
                  <a:pt x="2821" y="7688"/>
                  <a:pt x="2821" y="7688"/>
                </a:cubicBezTo>
                <a:cubicBezTo>
                  <a:pt x="2821" y="7688"/>
                  <a:pt x="3156" y="7704"/>
                  <a:pt x="3244" y="7718"/>
                </a:cubicBezTo>
                <a:cubicBezTo>
                  <a:pt x="3260" y="7721"/>
                  <a:pt x="3280" y="7722"/>
                  <a:pt x="3301" y="7722"/>
                </a:cubicBezTo>
                <a:cubicBezTo>
                  <a:pt x="3397" y="7722"/>
                  <a:pt x="3524" y="7693"/>
                  <a:pt x="3465" y="7646"/>
                </a:cubicBezTo>
                <a:cubicBezTo>
                  <a:pt x="3392" y="7588"/>
                  <a:pt x="3376" y="7425"/>
                  <a:pt x="3202" y="7337"/>
                </a:cubicBezTo>
                <a:cubicBezTo>
                  <a:pt x="3025" y="7249"/>
                  <a:pt x="2907" y="7116"/>
                  <a:pt x="2907" y="7058"/>
                </a:cubicBezTo>
                <a:cubicBezTo>
                  <a:pt x="2907" y="7002"/>
                  <a:pt x="2440" y="6035"/>
                  <a:pt x="2440" y="5919"/>
                </a:cubicBezTo>
                <a:cubicBezTo>
                  <a:pt x="2440" y="5800"/>
                  <a:pt x="2746" y="5377"/>
                  <a:pt x="2995" y="5170"/>
                </a:cubicBezTo>
                <a:cubicBezTo>
                  <a:pt x="3232" y="4978"/>
                  <a:pt x="3623" y="4520"/>
                  <a:pt x="3703" y="4248"/>
                </a:cubicBezTo>
                <a:cubicBezTo>
                  <a:pt x="4097" y="4266"/>
                  <a:pt x="4486" y="4276"/>
                  <a:pt x="4809" y="4276"/>
                </a:cubicBezTo>
                <a:cubicBezTo>
                  <a:pt x="4791" y="4496"/>
                  <a:pt x="4773" y="4791"/>
                  <a:pt x="4781" y="5038"/>
                </a:cubicBezTo>
                <a:cubicBezTo>
                  <a:pt x="4797" y="5491"/>
                  <a:pt x="4446" y="6193"/>
                  <a:pt x="4518" y="6633"/>
                </a:cubicBezTo>
                <a:cubicBezTo>
                  <a:pt x="4590" y="7070"/>
                  <a:pt x="4502" y="7335"/>
                  <a:pt x="4678" y="7451"/>
                </a:cubicBezTo>
                <a:cubicBezTo>
                  <a:pt x="4780" y="7520"/>
                  <a:pt x="4903" y="7549"/>
                  <a:pt x="4993" y="7549"/>
                </a:cubicBezTo>
                <a:cubicBezTo>
                  <a:pt x="5057" y="7549"/>
                  <a:pt x="5105" y="7534"/>
                  <a:pt x="5118" y="7509"/>
                </a:cubicBezTo>
                <a:cubicBezTo>
                  <a:pt x="5148" y="7451"/>
                  <a:pt x="4983" y="6938"/>
                  <a:pt x="4983" y="6691"/>
                </a:cubicBezTo>
                <a:cubicBezTo>
                  <a:pt x="4983" y="6442"/>
                  <a:pt x="4881" y="6105"/>
                  <a:pt x="5057" y="5638"/>
                </a:cubicBezTo>
                <a:cubicBezTo>
                  <a:pt x="5232" y="5168"/>
                  <a:pt x="5278" y="4627"/>
                  <a:pt x="5278" y="4450"/>
                </a:cubicBezTo>
                <a:cubicBezTo>
                  <a:pt x="5278" y="4400"/>
                  <a:pt x="5270" y="4330"/>
                  <a:pt x="5258" y="4256"/>
                </a:cubicBezTo>
                <a:cubicBezTo>
                  <a:pt x="5280" y="4252"/>
                  <a:pt x="5300" y="4250"/>
                  <a:pt x="5322" y="4248"/>
                </a:cubicBezTo>
                <a:cubicBezTo>
                  <a:pt x="5491" y="4550"/>
                  <a:pt x="5754" y="4944"/>
                  <a:pt x="6127" y="5241"/>
                </a:cubicBezTo>
                <a:cubicBezTo>
                  <a:pt x="6829" y="5796"/>
                  <a:pt x="6638" y="6573"/>
                  <a:pt x="6596" y="6675"/>
                </a:cubicBezTo>
                <a:cubicBezTo>
                  <a:pt x="6552" y="6777"/>
                  <a:pt x="6436" y="7479"/>
                  <a:pt x="6524" y="7582"/>
                </a:cubicBezTo>
                <a:cubicBezTo>
                  <a:pt x="6612" y="7686"/>
                  <a:pt x="6668" y="7788"/>
                  <a:pt x="6947" y="7802"/>
                </a:cubicBezTo>
                <a:cubicBezTo>
                  <a:pt x="6957" y="7803"/>
                  <a:pt x="6966" y="7803"/>
                  <a:pt x="6975" y="7803"/>
                </a:cubicBezTo>
                <a:cubicBezTo>
                  <a:pt x="7219" y="7803"/>
                  <a:pt x="7121" y="7589"/>
                  <a:pt x="7035" y="7349"/>
                </a:cubicBezTo>
                <a:cubicBezTo>
                  <a:pt x="6947" y="7100"/>
                  <a:pt x="7019" y="5652"/>
                  <a:pt x="6963" y="5491"/>
                </a:cubicBezTo>
                <a:cubicBezTo>
                  <a:pt x="6905" y="5331"/>
                  <a:pt x="6406" y="5008"/>
                  <a:pt x="6291" y="4759"/>
                </a:cubicBezTo>
                <a:cubicBezTo>
                  <a:pt x="6227" y="4623"/>
                  <a:pt x="6161" y="4358"/>
                  <a:pt x="6060" y="4109"/>
                </a:cubicBezTo>
                <a:cubicBezTo>
                  <a:pt x="6446" y="4005"/>
                  <a:pt x="6726" y="3878"/>
                  <a:pt x="6809" y="3824"/>
                </a:cubicBezTo>
                <a:cubicBezTo>
                  <a:pt x="6965" y="3718"/>
                  <a:pt x="8079" y="3563"/>
                  <a:pt x="8410" y="3112"/>
                </a:cubicBezTo>
                <a:cubicBezTo>
                  <a:pt x="8741" y="2661"/>
                  <a:pt x="8775" y="1790"/>
                  <a:pt x="8861" y="1511"/>
                </a:cubicBezTo>
                <a:cubicBezTo>
                  <a:pt x="8949" y="1232"/>
                  <a:pt x="9244" y="1026"/>
                  <a:pt x="9364" y="1026"/>
                </a:cubicBezTo>
                <a:cubicBezTo>
                  <a:pt x="9487" y="1026"/>
                  <a:pt x="9607" y="1026"/>
                  <a:pt x="9782" y="1008"/>
                </a:cubicBezTo>
                <a:cubicBezTo>
                  <a:pt x="9797" y="1006"/>
                  <a:pt x="9812" y="1005"/>
                  <a:pt x="9827" y="1005"/>
                </a:cubicBezTo>
                <a:cubicBezTo>
                  <a:pt x="9971" y="1005"/>
                  <a:pt x="10057" y="1081"/>
                  <a:pt x="10197" y="1112"/>
                </a:cubicBezTo>
                <a:cubicBezTo>
                  <a:pt x="10221" y="1118"/>
                  <a:pt x="10243" y="1120"/>
                  <a:pt x="10265" y="1120"/>
                </a:cubicBezTo>
                <a:cubicBezTo>
                  <a:pt x="10383" y="1120"/>
                  <a:pt x="10458" y="1039"/>
                  <a:pt x="10458" y="922"/>
                </a:cubicBezTo>
                <a:cubicBezTo>
                  <a:pt x="10458" y="785"/>
                  <a:pt x="10414" y="779"/>
                  <a:pt x="10359" y="659"/>
                </a:cubicBezTo>
                <a:cubicBezTo>
                  <a:pt x="10312" y="547"/>
                  <a:pt x="10148" y="377"/>
                  <a:pt x="9880" y="377"/>
                </a:cubicBezTo>
                <a:cubicBezTo>
                  <a:pt x="9856" y="377"/>
                  <a:pt x="9830" y="379"/>
                  <a:pt x="9804" y="382"/>
                </a:cubicBezTo>
                <a:cubicBezTo>
                  <a:pt x="9778" y="385"/>
                  <a:pt x="9754" y="386"/>
                  <a:pt x="9732" y="386"/>
                </a:cubicBezTo>
                <a:cubicBezTo>
                  <a:pt x="9478" y="386"/>
                  <a:pt x="9402" y="223"/>
                  <a:pt x="9194" y="191"/>
                </a:cubicBezTo>
                <a:cubicBezTo>
                  <a:pt x="8969" y="155"/>
                  <a:pt x="8827" y="103"/>
                  <a:pt x="8777" y="103"/>
                </a:cubicBezTo>
                <a:cubicBezTo>
                  <a:pt x="8738" y="103"/>
                  <a:pt x="8573" y="0"/>
                  <a:pt x="8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479072" y="3826972"/>
            <a:ext cx="492998" cy="796716"/>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752014" y="4405892"/>
            <a:ext cx="217652" cy="208848"/>
          </a:xfrm>
          <a:custGeom>
            <a:rect b="b" l="l" r="r" t="t"/>
            <a:pathLst>
              <a:path extrusionOk="0" h="3294" w="3433">
                <a:moveTo>
                  <a:pt x="1266" y="0"/>
                </a:moveTo>
                <a:lnTo>
                  <a:pt x="1182" y="1715"/>
                </a:lnTo>
                <a:cubicBezTo>
                  <a:pt x="1051" y="943"/>
                  <a:pt x="452" y="600"/>
                  <a:pt x="451" y="600"/>
                </a:cubicBezTo>
                <a:lnTo>
                  <a:pt x="451" y="600"/>
                </a:lnTo>
                <a:cubicBezTo>
                  <a:pt x="945" y="1266"/>
                  <a:pt x="987" y="2253"/>
                  <a:pt x="987" y="2253"/>
                </a:cubicBezTo>
                <a:cubicBezTo>
                  <a:pt x="666" y="1437"/>
                  <a:pt x="131" y="1244"/>
                  <a:pt x="131" y="1244"/>
                </a:cubicBezTo>
                <a:lnTo>
                  <a:pt x="131" y="1244"/>
                </a:lnTo>
                <a:cubicBezTo>
                  <a:pt x="279" y="1503"/>
                  <a:pt x="750" y="2788"/>
                  <a:pt x="750" y="2788"/>
                </a:cubicBezTo>
                <a:cubicBezTo>
                  <a:pt x="750" y="2788"/>
                  <a:pt x="778" y="2846"/>
                  <a:pt x="778" y="2846"/>
                </a:cubicBezTo>
                <a:cubicBezTo>
                  <a:pt x="777" y="2846"/>
                  <a:pt x="761" y="2814"/>
                  <a:pt x="706" y="2704"/>
                </a:cubicBezTo>
                <a:cubicBezTo>
                  <a:pt x="580" y="2445"/>
                  <a:pt x="0" y="2317"/>
                  <a:pt x="0" y="2317"/>
                </a:cubicBezTo>
                <a:lnTo>
                  <a:pt x="0" y="2317"/>
                </a:lnTo>
                <a:cubicBezTo>
                  <a:pt x="385" y="2554"/>
                  <a:pt x="632" y="3294"/>
                  <a:pt x="632" y="3294"/>
                </a:cubicBezTo>
                <a:lnTo>
                  <a:pt x="1974" y="3154"/>
                </a:lnTo>
                <a:cubicBezTo>
                  <a:pt x="2255" y="2809"/>
                  <a:pt x="3432" y="2379"/>
                  <a:pt x="3432" y="2379"/>
                </a:cubicBezTo>
                <a:cubicBezTo>
                  <a:pt x="3338" y="2366"/>
                  <a:pt x="3241" y="2361"/>
                  <a:pt x="3144" y="2361"/>
                </a:cubicBezTo>
                <a:cubicBezTo>
                  <a:pt x="2605" y="2361"/>
                  <a:pt x="2080" y="2530"/>
                  <a:pt x="2080" y="2530"/>
                </a:cubicBezTo>
                <a:cubicBezTo>
                  <a:pt x="2187" y="2145"/>
                  <a:pt x="3410" y="1481"/>
                  <a:pt x="3410" y="1481"/>
                </a:cubicBezTo>
                <a:lnTo>
                  <a:pt x="3410" y="1481"/>
                </a:lnTo>
                <a:cubicBezTo>
                  <a:pt x="2379" y="1607"/>
                  <a:pt x="1824" y="2145"/>
                  <a:pt x="1824" y="2145"/>
                </a:cubicBezTo>
                <a:cubicBezTo>
                  <a:pt x="2147" y="1436"/>
                  <a:pt x="3089" y="363"/>
                  <a:pt x="3089" y="363"/>
                </a:cubicBezTo>
                <a:lnTo>
                  <a:pt x="3089" y="363"/>
                </a:lnTo>
                <a:cubicBezTo>
                  <a:pt x="2468" y="492"/>
                  <a:pt x="1503" y="1802"/>
                  <a:pt x="1503" y="1802"/>
                </a:cubicBezTo>
                <a:cubicBezTo>
                  <a:pt x="1695" y="901"/>
                  <a:pt x="1266" y="0"/>
                  <a:pt x="1266" y="0"/>
                </a:cubicBezTo>
                <a:close/>
              </a:path>
            </a:pathLst>
          </a:custGeom>
          <a:solidFill>
            <a:srgbClr val="CF6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789192" y="3936974"/>
            <a:ext cx="353518" cy="533215"/>
          </a:xfrm>
          <a:custGeom>
            <a:rect b="b" l="l" r="r" t="t"/>
            <a:pathLst>
              <a:path extrusionOk="0" h="8410" w="5576">
                <a:moveTo>
                  <a:pt x="3033" y="1"/>
                </a:moveTo>
                <a:cubicBezTo>
                  <a:pt x="2567" y="1"/>
                  <a:pt x="2229" y="5450"/>
                  <a:pt x="2229" y="5450"/>
                </a:cubicBezTo>
                <a:cubicBezTo>
                  <a:pt x="2229" y="5450"/>
                  <a:pt x="2121" y="5462"/>
                  <a:pt x="1967" y="5462"/>
                </a:cubicBezTo>
                <a:cubicBezTo>
                  <a:pt x="1605" y="5462"/>
                  <a:pt x="990" y="5399"/>
                  <a:pt x="901" y="4979"/>
                </a:cubicBezTo>
                <a:cubicBezTo>
                  <a:pt x="773" y="4379"/>
                  <a:pt x="773" y="3735"/>
                  <a:pt x="600" y="3520"/>
                </a:cubicBezTo>
                <a:cubicBezTo>
                  <a:pt x="551" y="3456"/>
                  <a:pt x="500" y="3434"/>
                  <a:pt x="455" y="3434"/>
                </a:cubicBezTo>
                <a:cubicBezTo>
                  <a:pt x="345" y="3434"/>
                  <a:pt x="259" y="3563"/>
                  <a:pt x="259" y="3563"/>
                </a:cubicBezTo>
                <a:cubicBezTo>
                  <a:pt x="259" y="3563"/>
                  <a:pt x="0" y="4935"/>
                  <a:pt x="386" y="5536"/>
                </a:cubicBezTo>
                <a:cubicBezTo>
                  <a:pt x="773" y="6134"/>
                  <a:pt x="1974" y="6008"/>
                  <a:pt x="2101" y="6134"/>
                </a:cubicBezTo>
                <a:cubicBezTo>
                  <a:pt x="2229" y="6263"/>
                  <a:pt x="2187" y="8409"/>
                  <a:pt x="2187" y="8409"/>
                </a:cubicBezTo>
                <a:lnTo>
                  <a:pt x="3218" y="8409"/>
                </a:lnTo>
                <a:lnTo>
                  <a:pt x="3345" y="4764"/>
                </a:lnTo>
                <a:cubicBezTo>
                  <a:pt x="3345" y="4764"/>
                  <a:pt x="4287" y="4636"/>
                  <a:pt x="4675" y="4249"/>
                </a:cubicBezTo>
                <a:cubicBezTo>
                  <a:pt x="5060" y="3863"/>
                  <a:pt x="5575" y="1976"/>
                  <a:pt x="5188" y="1889"/>
                </a:cubicBezTo>
                <a:cubicBezTo>
                  <a:pt x="5180" y="1888"/>
                  <a:pt x="5171" y="1887"/>
                  <a:pt x="5162" y="1887"/>
                </a:cubicBezTo>
                <a:cubicBezTo>
                  <a:pt x="4790" y="1887"/>
                  <a:pt x="4495" y="3650"/>
                  <a:pt x="4203" y="3777"/>
                </a:cubicBezTo>
                <a:cubicBezTo>
                  <a:pt x="4027" y="3855"/>
                  <a:pt x="3686" y="3871"/>
                  <a:pt x="3435" y="3871"/>
                </a:cubicBezTo>
                <a:cubicBezTo>
                  <a:pt x="3261" y="3871"/>
                  <a:pt x="3130" y="3863"/>
                  <a:pt x="3130" y="3863"/>
                </a:cubicBezTo>
                <a:cubicBezTo>
                  <a:pt x="3130" y="3863"/>
                  <a:pt x="3515" y="90"/>
                  <a:pt x="3044" y="2"/>
                </a:cubicBezTo>
                <a:cubicBezTo>
                  <a:pt x="3040" y="1"/>
                  <a:pt x="3036" y="1"/>
                  <a:pt x="30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3"/>
          <p:cNvPicPr preferRelativeResize="0"/>
          <p:nvPr/>
        </p:nvPicPr>
        <p:blipFill rotWithShape="1">
          <a:blip r:embed="rId2">
            <a:alphaModFix/>
          </a:blip>
          <a:srcRect b="24322" l="0" r="32993" t="0"/>
          <a:stretch/>
        </p:blipFill>
        <p:spPr>
          <a:xfrm>
            <a:off x="125" y="50"/>
            <a:ext cx="6121373" cy="3892525"/>
          </a:xfrm>
          <a:prstGeom prst="rect">
            <a:avLst/>
          </a:prstGeom>
          <a:noFill/>
          <a:ln>
            <a:noFill/>
          </a:ln>
        </p:spPr>
      </p:pic>
      <p:sp>
        <p:nvSpPr>
          <p:cNvPr id="53" name="Google Shape;53;p3"/>
          <p:cNvSpPr txBox="1"/>
          <p:nvPr>
            <p:ph type="title"/>
          </p:nvPr>
        </p:nvSpPr>
        <p:spPr>
          <a:xfrm>
            <a:off x="904850" y="1984525"/>
            <a:ext cx="4194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4" name="Google Shape;54;p3"/>
          <p:cNvSpPr txBox="1"/>
          <p:nvPr>
            <p:ph hasCustomPrompt="1" idx="2" type="title"/>
          </p:nvPr>
        </p:nvSpPr>
        <p:spPr>
          <a:xfrm>
            <a:off x="904849" y="929750"/>
            <a:ext cx="1989300" cy="12813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8600">
                <a:solidFill>
                  <a:schemeClr val="accent4"/>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5" name="Google Shape;55;p3"/>
          <p:cNvSpPr txBox="1"/>
          <p:nvPr>
            <p:ph idx="1" type="subTitle"/>
          </p:nvPr>
        </p:nvSpPr>
        <p:spPr>
          <a:xfrm>
            <a:off x="904850" y="2629200"/>
            <a:ext cx="41949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4"/>
          <p:cNvSpPr/>
          <p:nvPr/>
        </p:nvSpPr>
        <p:spPr>
          <a:xfrm>
            <a:off x="7357542" y="1379051"/>
            <a:ext cx="2128043" cy="572703"/>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1975" y="3715902"/>
            <a:ext cx="580051" cy="937361"/>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053109" y="4397028"/>
            <a:ext cx="256085" cy="245716"/>
          </a:xfrm>
          <a:custGeom>
            <a:rect b="b" l="l" r="r" t="t"/>
            <a:pathLst>
              <a:path extrusionOk="0" h="3294" w="3433">
                <a:moveTo>
                  <a:pt x="1266" y="0"/>
                </a:moveTo>
                <a:lnTo>
                  <a:pt x="1182" y="1715"/>
                </a:lnTo>
                <a:cubicBezTo>
                  <a:pt x="1051" y="943"/>
                  <a:pt x="452" y="600"/>
                  <a:pt x="451" y="600"/>
                </a:cubicBezTo>
                <a:lnTo>
                  <a:pt x="451" y="600"/>
                </a:lnTo>
                <a:cubicBezTo>
                  <a:pt x="945" y="1266"/>
                  <a:pt x="987" y="2253"/>
                  <a:pt x="987" y="2253"/>
                </a:cubicBezTo>
                <a:cubicBezTo>
                  <a:pt x="666" y="1437"/>
                  <a:pt x="131" y="1244"/>
                  <a:pt x="131" y="1244"/>
                </a:cubicBezTo>
                <a:lnTo>
                  <a:pt x="131" y="1244"/>
                </a:lnTo>
                <a:cubicBezTo>
                  <a:pt x="279" y="1503"/>
                  <a:pt x="750" y="2788"/>
                  <a:pt x="750" y="2788"/>
                </a:cubicBezTo>
                <a:cubicBezTo>
                  <a:pt x="750" y="2788"/>
                  <a:pt x="778" y="2846"/>
                  <a:pt x="778" y="2846"/>
                </a:cubicBezTo>
                <a:cubicBezTo>
                  <a:pt x="777" y="2846"/>
                  <a:pt x="761" y="2814"/>
                  <a:pt x="706" y="2704"/>
                </a:cubicBezTo>
                <a:cubicBezTo>
                  <a:pt x="580" y="2445"/>
                  <a:pt x="0" y="2317"/>
                  <a:pt x="0" y="2317"/>
                </a:cubicBezTo>
                <a:lnTo>
                  <a:pt x="0" y="2317"/>
                </a:lnTo>
                <a:cubicBezTo>
                  <a:pt x="385" y="2554"/>
                  <a:pt x="632" y="3294"/>
                  <a:pt x="632" y="3294"/>
                </a:cubicBezTo>
                <a:lnTo>
                  <a:pt x="1974" y="3154"/>
                </a:lnTo>
                <a:cubicBezTo>
                  <a:pt x="2255" y="2809"/>
                  <a:pt x="3432" y="2379"/>
                  <a:pt x="3432" y="2379"/>
                </a:cubicBezTo>
                <a:cubicBezTo>
                  <a:pt x="3338" y="2366"/>
                  <a:pt x="3241" y="2361"/>
                  <a:pt x="3144" y="2361"/>
                </a:cubicBezTo>
                <a:cubicBezTo>
                  <a:pt x="2605" y="2361"/>
                  <a:pt x="2080" y="2530"/>
                  <a:pt x="2080" y="2530"/>
                </a:cubicBezTo>
                <a:cubicBezTo>
                  <a:pt x="2187" y="2145"/>
                  <a:pt x="3410" y="1481"/>
                  <a:pt x="3410" y="1481"/>
                </a:cubicBezTo>
                <a:lnTo>
                  <a:pt x="3410" y="1481"/>
                </a:lnTo>
                <a:cubicBezTo>
                  <a:pt x="2379" y="1607"/>
                  <a:pt x="1824" y="2145"/>
                  <a:pt x="1824" y="2145"/>
                </a:cubicBezTo>
                <a:cubicBezTo>
                  <a:pt x="2147" y="1436"/>
                  <a:pt x="3089" y="363"/>
                  <a:pt x="3089" y="363"/>
                </a:cubicBezTo>
                <a:lnTo>
                  <a:pt x="3089" y="363"/>
                </a:lnTo>
                <a:cubicBezTo>
                  <a:pt x="2468" y="492"/>
                  <a:pt x="1503" y="1802"/>
                  <a:pt x="1503" y="1802"/>
                </a:cubicBezTo>
                <a:cubicBezTo>
                  <a:pt x="1695" y="901"/>
                  <a:pt x="1266" y="0"/>
                  <a:pt x="12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125" y="4473947"/>
            <a:ext cx="9141663" cy="689427"/>
          </a:xfrm>
          <a:custGeom>
            <a:rect b="b" l="l" r="r" t="t"/>
            <a:pathLst>
              <a:path extrusionOk="0" h="18709" w="81252">
                <a:moveTo>
                  <a:pt x="81251" y="10699"/>
                </a:moveTo>
                <a:lnTo>
                  <a:pt x="81251" y="18709"/>
                </a:lnTo>
                <a:lnTo>
                  <a:pt x="0" y="18709"/>
                </a:lnTo>
                <a:lnTo>
                  <a:pt x="0" y="5348"/>
                </a:lnTo>
                <a:cubicBezTo>
                  <a:pt x="0" y="5348"/>
                  <a:pt x="4127" y="4973"/>
                  <a:pt x="18314" y="2646"/>
                </a:cubicBezTo>
                <a:cubicBezTo>
                  <a:pt x="18843" y="2560"/>
                  <a:pt x="19353" y="2474"/>
                  <a:pt x="19842" y="2391"/>
                </a:cubicBezTo>
                <a:lnTo>
                  <a:pt x="19842" y="2391"/>
                </a:lnTo>
                <a:cubicBezTo>
                  <a:pt x="32516" y="285"/>
                  <a:pt x="32966" y="0"/>
                  <a:pt x="45034" y="5346"/>
                </a:cubicBezTo>
                <a:cubicBezTo>
                  <a:pt x="57570" y="10903"/>
                  <a:pt x="81251" y="10699"/>
                  <a:pt x="81251" y="10699"/>
                </a:cubicBezTo>
                <a:close/>
              </a:path>
            </a:pathLst>
          </a:custGeom>
          <a:solidFill>
            <a:srgbClr val="F9C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00" y="4496828"/>
            <a:ext cx="3313233" cy="646659"/>
          </a:xfrm>
          <a:custGeom>
            <a:rect b="b" l="l" r="r" t="t"/>
            <a:pathLst>
              <a:path extrusionOk="0" h="18244" w="28822">
                <a:moveTo>
                  <a:pt x="26270" y="18244"/>
                </a:moveTo>
                <a:lnTo>
                  <a:pt x="0" y="18244"/>
                </a:lnTo>
                <a:lnTo>
                  <a:pt x="0" y="4883"/>
                </a:lnTo>
                <a:cubicBezTo>
                  <a:pt x="0" y="4883"/>
                  <a:pt x="4127" y="4508"/>
                  <a:pt x="18314" y="2181"/>
                </a:cubicBezTo>
                <a:cubicBezTo>
                  <a:pt x="18843" y="2095"/>
                  <a:pt x="19353" y="2009"/>
                  <a:pt x="19842" y="1926"/>
                </a:cubicBezTo>
                <a:lnTo>
                  <a:pt x="19842" y="1926"/>
                </a:lnTo>
                <a:cubicBezTo>
                  <a:pt x="19842" y="1926"/>
                  <a:pt x="28821" y="1"/>
                  <a:pt x="20304" y="4843"/>
                </a:cubicBezTo>
                <a:cubicBezTo>
                  <a:pt x="12145" y="9479"/>
                  <a:pt x="10689" y="11333"/>
                  <a:pt x="21820" y="12312"/>
                </a:cubicBezTo>
                <a:cubicBezTo>
                  <a:pt x="26743" y="12745"/>
                  <a:pt x="27242" y="15407"/>
                  <a:pt x="26270" y="18244"/>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125" y="4323000"/>
            <a:ext cx="1485363" cy="572704"/>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122" y="4349189"/>
            <a:ext cx="9144100" cy="794295"/>
          </a:xfrm>
          <a:custGeom>
            <a:rect b="b" l="l" r="r" t="t"/>
            <a:pathLst>
              <a:path extrusionOk="0" h="16127" w="81252">
                <a:moveTo>
                  <a:pt x="81251" y="3741"/>
                </a:moveTo>
                <a:lnTo>
                  <a:pt x="81251" y="16127"/>
                </a:lnTo>
                <a:lnTo>
                  <a:pt x="0" y="16127"/>
                </a:lnTo>
                <a:lnTo>
                  <a:pt x="0" y="8395"/>
                </a:lnTo>
                <a:cubicBezTo>
                  <a:pt x="17122" y="12448"/>
                  <a:pt x="30639" y="9447"/>
                  <a:pt x="49263" y="2767"/>
                </a:cubicBezTo>
                <a:cubicBezTo>
                  <a:pt x="54868" y="754"/>
                  <a:pt x="59997" y="42"/>
                  <a:pt x="64429" y="30"/>
                </a:cubicBezTo>
                <a:lnTo>
                  <a:pt x="64431" y="30"/>
                </a:lnTo>
                <a:cubicBezTo>
                  <a:pt x="74720" y="0"/>
                  <a:pt x="81251" y="3741"/>
                  <a:pt x="81251" y="37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5067178" y="4349196"/>
            <a:ext cx="4073537" cy="794295"/>
          </a:xfrm>
          <a:custGeom>
            <a:rect b="b" l="l" r="r" t="t"/>
            <a:pathLst>
              <a:path extrusionOk="0" h="16127" w="36206">
                <a:moveTo>
                  <a:pt x="36205" y="3741"/>
                </a:moveTo>
                <a:lnTo>
                  <a:pt x="36205" y="16127"/>
                </a:lnTo>
                <a:lnTo>
                  <a:pt x="35299" y="16127"/>
                </a:lnTo>
                <a:cubicBezTo>
                  <a:pt x="25750" y="10921"/>
                  <a:pt x="2789" y="13770"/>
                  <a:pt x="1340" y="8056"/>
                </a:cubicBezTo>
                <a:cubicBezTo>
                  <a:pt x="0" y="2769"/>
                  <a:pt x="19102" y="70"/>
                  <a:pt x="19391" y="30"/>
                </a:cubicBezTo>
                <a:lnTo>
                  <a:pt x="19393" y="30"/>
                </a:lnTo>
                <a:cubicBezTo>
                  <a:pt x="29680" y="0"/>
                  <a:pt x="36205" y="3741"/>
                  <a:pt x="36205" y="374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4"/>
          <p:cNvPicPr preferRelativeResize="0"/>
          <p:nvPr/>
        </p:nvPicPr>
        <p:blipFill rotWithShape="1">
          <a:blip r:embed="rId2">
            <a:alphaModFix/>
          </a:blip>
          <a:srcRect b="24322" l="0" r="32993" t="0"/>
          <a:stretch/>
        </p:blipFill>
        <p:spPr>
          <a:xfrm flipH="1">
            <a:off x="3022625" y="50"/>
            <a:ext cx="6121373" cy="3892525"/>
          </a:xfrm>
          <a:prstGeom prst="rect">
            <a:avLst/>
          </a:prstGeom>
          <a:noFill/>
          <a:ln>
            <a:noFill/>
          </a:ln>
        </p:spPr>
      </p:pic>
      <p:sp>
        <p:nvSpPr>
          <p:cNvPr id="66" name="Google Shape;66;p4"/>
          <p:cNvSpPr/>
          <p:nvPr/>
        </p:nvSpPr>
        <p:spPr>
          <a:xfrm flipH="1">
            <a:off x="7699120" y="4653275"/>
            <a:ext cx="1444885" cy="572704"/>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52672" y="212022"/>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txBox="1"/>
          <p:nvPr>
            <p:ph type="title"/>
          </p:nvPr>
        </p:nvSpPr>
        <p:spPr>
          <a:xfrm>
            <a:off x="4545725" y="1539375"/>
            <a:ext cx="3297600" cy="11352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 name="Google Shape;69;p4"/>
          <p:cNvSpPr txBox="1"/>
          <p:nvPr>
            <p:ph idx="1" type="subTitle"/>
          </p:nvPr>
        </p:nvSpPr>
        <p:spPr>
          <a:xfrm>
            <a:off x="4545725" y="2678175"/>
            <a:ext cx="3297600" cy="83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5"/>
          <p:cNvSpPr/>
          <p:nvPr/>
        </p:nvSpPr>
        <p:spPr>
          <a:xfrm>
            <a:off x="7874075" y="4044577"/>
            <a:ext cx="456121" cy="737090"/>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a:off x="-51000" y="4465075"/>
            <a:ext cx="9202475" cy="737102"/>
            <a:chOff x="-51000" y="4465075"/>
            <a:chExt cx="9202475" cy="737102"/>
          </a:xfrm>
        </p:grpSpPr>
        <p:sp>
          <p:nvSpPr>
            <p:cNvPr id="73" name="Google Shape;73;p5"/>
            <p:cNvSpPr/>
            <p:nvPr/>
          </p:nvSpPr>
          <p:spPr>
            <a:xfrm>
              <a:off x="-1200" y="4593239"/>
              <a:ext cx="9141663" cy="554909"/>
            </a:xfrm>
            <a:custGeom>
              <a:rect b="b" l="l" r="r" t="t"/>
              <a:pathLst>
                <a:path extrusionOk="0" h="18709" w="81252">
                  <a:moveTo>
                    <a:pt x="81251" y="10699"/>
                  </a:moveTo>
                  <a:lnTo>
                    <a:pt x="81251" y="18709"/>
                  </a:lnTo>
                  <a:lnTo>
                    <a:pt x="0" y="18709"/>
                  </a:lnTo>
                  <a:lnTo>
                    <a:pt x="0" y="5348"/>
                  </a:lnTo>
                  <a:cubicBezTo>
                    <a:pt x="0" y="5348"/>
                    <a:pt x="4127" y="4973"/>
                    <a:pt x="18314" y="2646"/>
                  </a:cubicBezTo>
                  <a:cubicBezTo>
                    <a:pt x="18843" y="2560"/>
                    <a:pt x="19353" y="2474"/>
                    <a:pt x="19842" y="2391"/>
                  </a:cubicBezTo>
                  <a:lnTo>
                    <a:pt x="19842" y="2391"/>
                  </a:lnTo>
                  <a:cubicBezTo>
                    <a:pt x="32516" y="285"/>
                    <a:pt x="32966" y="0"/>
                    <a:pt x="45034" y="5346"/>
                  </a:cubicBezTo>
                  <a:cubicBezTo>
                    <a:pt x="57570" y="10903"/>
                    <a:pt x="81251" y="10699"/>
                    <a:pt x="81251" y="10699"/>
                  </a:cubicBezTo>
                  <a:close/>
                </a:path>
              </a:pathLst>
            </a:custGeom>
            <a:solidFill>
              <a:srgbClr val="F9C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125" y="4607027"/>
              <a:ext cx="3313233" cy="541117"/>
            </a:xfrm>
            <a:custGeom>
              <a:rect b="b" l="l" r="r" t="t"/>
              <a:pathLst>
                <a:path extrusionOk="0" h="18244" w="28822">
                  <a:moveTo>
                    <a:pt x="26270" y="18244"/>
                  </a:moveTo>
                  <a:lnTo>
                    <a:pt x="0" y="18244"/>
                  </a:lnTo>
                  <a:lnTo>
                    <a:pt x="0" y="4883"/>
                  </a:lnTo>
                  <a:cubicBezTo>
                    <a:pt x="0" y="4883"/>
                    <a:pt x="4127" y="4508"/>
                    <a:pt x="18314" y="2181"/>
                  </a:cubicBezTo>
                  <a:cubicBezTo>
                    <a:pt x="18843" y="2095"/>
                    <a:pt x="19353" y="2009"/>
                    <a:pt x="19842" y="1926"/>
                  </a:cubicBezTo>
                  <a:lnTo>
                    <a:pt x="19842" y="1926"/>
                  </a:lnTo>
                  <a:cubicBezTo>
                    <a:pt x="19842" y="1926"/>
                    <a:pt x="28821" y="1"/>
                    <a:pt x="20304" y="4843"/>
                  </a:cubicBezTo>
                  <a:cubicBezTo>
                    <a:pt x="12145" y="9479"/>
                    <a:pt x="10689" y="11333"/>
                    <a:pt x="21820" y="12312"/>
                  </a:cubicBezTo>
                  <a:cubicBezTo>
                    <a:pt x="26743" y="12745"/>
                    <a:pt x="27242" y="15407"/>
                    <a:pt x="26270" y="18244"/>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40500" y="4465075"/>
              <a:ext cx="1349873" cy="588704"/>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51000" y="4670950"/>
              <a:ext cx="9192039" cy="478327"/>
            </a:xfrm>
            <a:custGeom>
              <a:rect b="b" l="l" r="r" t="t"/>
              <a:pathLst>
                <a:path extrusionOk="0" h="16127" w="81252">
                  <a:moveTo>
                    <a:pt x="81251" y="3741"/>
                  </a:moveTo>
                  <a:lnTo>
                    <a:pt x="81251" y="16127"/>
                  </a:lnTo>
                  <a:lnTo>
                    <a:pt x="0" y="16127"/>
                  </a:lnTo>
                  <a:lnTo>
                    <a:pt x="0" y="8395"/>
                  </a:lnTo>
                  <a:cubicBezTo>
                    <a:pt x="17122" y="12448"/>
                    <a:pt x="30639" y="9447"/>
                    <a:pt x="49263" y="2767"/>
                  </a:cubicBezTo>
                  <a:cubicBezTo>
                    <a:pt x="54868" y="754"/>
                    <a:pt x="59997" y="42"/>
                    <a:pt x="64429" y="30"/>
                  </a:cubicBezTo>
                  <a:lnTo>
                    <a:pt x="64431" y="30"/>
                  </a:lnTo>
                  <a:cubicBezTo>
                    <a:pt x="74720" y="0"/>
                    <a:pt x="81251" y="3741"/>
                    <a:pt x="81251" y="37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5067173" y="4670943"/>
              <a:ext cx="4073537" cy="478327"/>
            </a:xfrm>
            <a:custGeom>
              <a:rect b="b" l="l" r="r" t="t"/>
              <a:pathLst>
                <a:path extrusionOk="0" h="16127" w="36206">
                  <a:moveTo>
                    <a:pt x="36205" y="3741"/>
                  </a:moveTo>
                  <a:lnTo>
                    <a:pt x="36205" y="16127"/>
                  </a:lnTo>
                  <a:lnTo>
                    <a:pt x="35299" y="16127"/>
                  </a:lnTo>
                  <a:cubicBezTo>
                    <a:pt x="25750" y="10921"/>
                    <a:pt x="2789" y="13770"/>
                    <a:pt x="1340" y="8056"/>
                  </a:cubicBezTo>
                  <a:cubicBezTo>
                    <a:pt x="0" y="2769"/>
                    <a:pt x="19102" y="70"/>
                    <a:pt x="19391" y="30"/>
                  </a:cubicBezTo>
                  <a:lnTo>
                    <a:pt x="19393" y="30"/>
                  </a:lnTo>
                  <a:cubicBezTo>
                    <a:pt x="29680" y="0"/>
                    <a:pt x="36205" y="3741"/>
                    <a:pt x="36205" y="374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a:off x="7893605" y="4685450"/>
              <a:ext cx="1257870" cy="516727"/>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p:nvPr/>
        </p:nvSpPr>
        <p:spPr>
          <a:xfrm>
            <a:off x="8269678" y="2778597"/>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5"/>
          <p:cNvPicPr preferRelativeResize="0"/>
          <p:nvPr/>
        </p:nvPicPr>
        <p:blipFill rotWithShape="1">
          <a:blip r:embed="rId2">
            <a:alphaModFix/>
          </a:blip>
          <a:srcRect b="74138" l="0" r="-90" t="0"/>
          <a:stretch/>
        </p:blipFill>
        <p:spPr>
          <a:xfrm>
            <a:off x="7475" y="50"/>
            <a:ext cx="9143998" cy="1330250"/>
          </a:xfrm>
          <a:prstGeom prst="rect">
            <a:avLst/>
          </a:prstGeom>
          <a:noFill/>
          <a:ln>
            <a:noFill/>
          </a:ln>
        </p:spPr>
      </p:pic>
      <p:sp>
        <p:nvSpPr>
          <p:cNvPr id="81" name="Google Shape;81;p5"/>
          <p:cNvSpPr/>
          <p:nvPr/>
        </p:nvSpPr>
        <p:spPr>
          <a:xfrm>
            <a:off x="-608551" y="1718559"/>
            <a:ext cx="2008801" cy="540574"/>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93975" y="3244109"/>
            <a:ext cx="1003726" cy="1622019"/>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flipH="1">
            <a:off x="8198225" y="3445809"/>
            <a:ext cx="1003726" cy="1622019"/>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txBox="1"/>
          <p:nvPr>
            <p:ph idx="1" type="subTitle"/>
          </p:nvPr>
        </p:nvSpPr>
        <p:spPr>
          <a:xfrm>
            <a:off x="1896054" y="39243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5"/>
          <p:cNvSpPr txBox="1"/>
          <p:nvPr>
            <p:ph idx="2" type="subTitle"/>
          </p:nvPr>
        </p:nvSpPr>
        <p:spPr>
          <a:xfrm>
            <a:off x="4742350" y="39243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5"/>
          <p:cNvSpPr txBox="1"/>
          <p:nvPr>
            <p:ph idx="3" type="subTitle"/>
          </p:nvPr>
        </p:nvSpPr>
        <p:spPr>
          <a:xfrm>
            <a:off x="1896050" y="3549275"/>
            <a:ext cx="2505600" cy="49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rcellus"/>
              <a:buNone/>
              <a:defRPr b="1" sz="2000">
                <a:solidFill>
                  <a:schemeClr val="dk1"/>
                </a:solidFill>
                <a:latin typeface="Marcellus"/>
                <a:ea typeface="Marcellus"/>
                <a:cs typeface="Marcellus"/>
                <a:sym typeface="Marcellus"/>
              </a:defRPr>
            </a:lvl1pPr>
            <a:lvl2pPr lvl="1" rtl="0" algn="ctr">
              <a:lnSpc>
                <a:spcPct val="100000"/>
              </a:lnSpc>
              <a:spcBef>
                <a:spcPts val="0"/>
              </a:spcBef>
              <a:spcAft>
                <a:spcPts val="0"/>
              </a:spcAft>
              <a:buSzPts val="2400"/>
              <a:buFont typeface="Marcellus"/>
              <a:buNone/>
              <a:defRPr sz="2400">
                <a:latin typeface="Marcellus"/>
                <a:ea typeface="Marcellus"/>
                <a:cs typeface="Marcellus"/>
                <a:sym typeface="Marcellus"/>
              </a:defRPr>
            </a:lvl2pPr>
            <a:lvl3pPr lvl="2" rtl="0" algn="ctr">
              <a:lnSpc>
                <a:spcPct val="100000"/>
              </a:lnSpc>
              <a:spcBef>
                <a:spcPts val="0"/>
              </a:spcBef>
              <a:spcAft>
                <a:spcPts val="0"/>
              </a:spcAft>
              <a:buSzPts val="2400"/>
              <a:buFont typeface="Marcellus"/>
              <a:buNone/>
              <a:defRPr sz="2400">
                <a:latin typeface="Marcellus"/>
                <a:ea typeface="Marcellus"/>
                <a:cs typeface="Marcellus"/>
                <a:sym typeface="Marcellus"/>
              </a:defRPr>
            </a:lvl3pPr>
            <a:lvl4pPr lvl="3" rtl="0" algn="ctr">
              <a:lnSpc>
                <a:spcPct val="100000"/>
              </a:lnSpc>
              <a:spcBef>
                <a:spcPts val="0"/>
              </a:spcBef>
              <a:spcAft>
                <a:spcPts val="0"/>
              </a:spcAft>
              <a:buSzPts val="2400"/>
              <a:buFont typeface="Marcellus"/>
              <a:buNone/>
              <a:defRPr sz="2400">
                <a:latin typeface="Marcellus"/>
                <a:ea typeface="Marcellus"/>
                <a:cs typeface="Marcellus"/>
                <a:sym typeface="Marcellus"/>
              </a:defRPr>
            </a:lvl4pPr>
            <a:lvl5pPr lvl="4" rtl="0" algn="ctr">
              <a:lnSpc>
                <a:spcPct val="100000"/>
              </a:lnSpc>
              <a:spcBef>
                <a:spcPts val="0"/>
              </a:spcBef>
              <a:spcAft>
                <a:spcPts val="0"/>
              </a:spcAft>
              <a:buSzPts val="2400"/>
              <a:buFont typeface="Marcellus"/>
              <a:buNone/>
              <a:defRPr sz="2400">
                <a:latin typeface="Marcellus"/>
                <a:ea typeface="Marcellus"/>
                <a:cs typeface="Marcellus"/>
                <a:sym typeface="Marcellus"/>
              </a:defRPr>
            </a:lvl5pPr>
            <a:lvl6pPr lvl="5" rtl="0" algn="ctr">
              <a:lnSpc>
                <a:spcPct val="100000"/>
              </a:lnSpc>
              <a:spcBef>
                <a:spcPts val="0"/>
              </a:spcBef>
              <a:spcAft>
                <a:spcPts val="0"/>
              </a:spcAft>
              <a:buSzPts val="2400"/>
              <a:buFont typeface="Marcellus"/>
              <a:buNone/>
              <a:defRPr sz="2400">
                <a:latin typeface="Marcellus"/>
                <a:ea typeface="Marcellus"/>
                <a:cs typeface="Marcellus"/>
                <a:sym typeface="Marcellus"/>
              </a:defRPr>
            </a:lvl6pPr>
            <a:lvl7pPr lvl="6" rtl="0" algn="ctr">
              <a:lnSpc>
                <a:spcPct val="100000"/>
              </a:lnSpc>
              <a:spcBef>
                <a:spcPts val="0"/>
              </a:spcBef>
              <a:spcAft>
                <a:spcPts val="0"/>
              </a:spcAft>
              <a:buSzPts val="2400"/>
              <a:buFont typeface="Marcellus"/>
              <a:buNone/>
              <a:defRPr sz="2400">
                <a:latin typeface="Marcellus"/>
                <a:ea typeface="Marcellus"/>
                <a:cs typeface="Marcellus"/>
                <a:sym typeface="Marcellus"/>
              </a:defRPr>
            </a:lvl7pPr>
            <a:lvl8pPr lvl="7" rtl="0" algn="ctr">
              <a:lnSpc>
                <a:spcPct val="100000"/>
              </a:lnSpc>
              <a:spcBef>
                <a:spcPts val="0"/>
              </a:spcBef>
              <a:spcAft>
                <a:spcPts val="0"/>
              </a:spcAft>
              <a:buSzPts val="2400"/>
              <a:buFont typeface="Marcellus"/>
              <a:buNone/>
              <a:defRPr sz="2400">
                <a:latin typeface="Marcellus"/>
                <a:ea typeface="Marcellus"/>
                <a:cs typeface="Marcellus"/>
                <a:sym typeface="Marcellus"/>
              </a:defRPr>
            </a:lvl8pPr>
            <a:lvl9pPr lvl="8" rtl="0" algn="ctr">
              <a:lnSpc>
                <a:spcPct val="100000"/>
              </a:lnSpc>
              <a:spcBef>
                <a:spcPts val="0"/>
              </a:spcBef>
              <a:spcAft>
                <a:spcPts val="0"/>
              </a:spcAft>
              <a:buSzPts val="2400"/>
              <a:buFont typeface="Marcellus"/>
              <a:buNone/>
              <a:defRPr sz="2400">
                <a:latin typeface="Marcellus"/>
                <a:ea typeface="Marcellus"/>
                <a:cs typeface="Marcellus"/>
                <a:sym typeface="Marcellus"/>
              </a:defRPr>
            </a:lvl9pPr>
          </a:lstStyle>
          <a:p/>
        </p:txBody>
      </p:sp>
      <p:sp>
        <p:nvSpPr>
          <p:cNvPr id="87" name="Google Shape;87;p5"/>
          <p:cNvSpPr txBox="1"/>
          <p:nvPr>
            <p:ph idx="4" type="subTitle"/>
          </p:nvPr>
        </p:nvSpPr>
        <p:spPr>
          <a:xfrm>
            <a:off x="4742348" y="3549275"/>
            <a:ext cx="2505600" cy="49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rcellus"/>
              <a:buNone/>
              <a:defRPr b="1" sz="2000">
                <a:solidFill>
                  <a:schemeClr val="dk1"/>
                </a:solidFill>
                <a:latin typeface="Marcellus"/>
                <a:ea typeface="Marcellus"/>
                <a:cs typeface="Marcellus"/>
                <a:sym typeface="Marcellus"/>
              </a:defRPr>
            </a:lvl1pPr>
            <a:lvl2pPr lvl="1" rtl="0" algn="ctr">
              <a:lnSpc>
                <a:spcPct val="100000"/>
              </a:lnSpc>
              <a:spcBef>
                <a:spcPts val="0"/>
              </a:spcBef>
              <a:spcAft>
                <a:spcPts val="0"/>
              </a:spcAft>
              <a:buSzPts val="2400"/>
              <a:buFont typeface="Marcellus"/>
              <a:buNone/>
              <a:defRPr sz="2400">
                <a:latin typeface="Marcellus"/>
                <a:ea typeface="Marcellus"/>
                <a:cs typeface="Marcellus"/>
                <a:sym typeface="Marcellus"/>
              </a:defRPr>
            </a:lvl2pPr>
            <a:lvl3pPr lvl="2" rtl="0" algn="ctr">
              <a:lnSpc>
                <a:spcPct val="100000"/>
              </a:lnSpc>
              <a:spcBef>
                <a:spcPts val="0"/>
              </a:spcBef>
              <a:spcAft>
                <a:spcPts val="0"/>
              </a:spcAft>
              <a:buSzPts val="2400"/>
              <a:buFont typeface="Marcellus"/>
              <a:buNone/>
              <a:defRPr sz="2400">
                <a:latin typeface="Marcellus"/>
                <a:ea typeface="Marcellus"/>
                <a:cs typeface="Marcellus"/>
                <a:sym typeface="Marcellus"/>
              </a:defRPr>
            </a:lvl3pPr>
            <a:lvl4pPr lvl="3" rtl="0" algn="ctr">
              <a:lnSpc>
                <a:spcPct val="100000"/>
              </a:lnSpc>
              <a:spcBef>
                <a:spcPts val="0"/>
              </a:spcBef>
              <a:spcAft>
                <a:spcPts val="0"/>
              </a:spcAft>
              <a:buSzPts val="2400"/>
              <a:buFont typeface="Marcellus"/>
              <a:buNone/>
              <a:defRPr sz="2400">
                <a:latin typeface="Marcellus"/>
                <a:ea typeface="Marcellus"/>
                <a:cs typeface="Marcellus"/>
                <a:sym typeface="Marcellus"/>
              </a:defRPr>
            </a:lvl4pPr>
            <a:lvl5pPr lvl="4" rtl="0" algn="ctr">
              <a:lnSpc>
                <a:spcPct val="100000"/>
              </a:lnSpc>
              <a:spcBef>
                <a:spcPts val="0"/>
              </a:spcBef>
              <a:spcAft>
                <a:spcPts val="0"/>
              </a:spcAft>
              <a:buSzPts val="2400"/>
              <a:buFont typeface="Marcellus"/>
              <a:buNone/>
              <a:defRPr sz="2400">
                <a:latin typeface="Marcellus"/>
                <a:ea typeface="Marcellus"/>
                <a:cs typeface="Marcellus"/>
                <a:sym typeface="Marcellus"/>
              </a:defRPr>
            </a:lvl5pPr>
            <a:lvl6pPr lvl="5" rtl="0" algn="ctr">
              <a:lnSpc>
                <a:spcPct val="100000"/>
              </a:lnSpc>
              <a:spcBef>
                <a:spcPts val="0"/>
              </a:spcBef>
              <a:spcAft>
                <a:spcPts val="0"/>
              </a:spcAft>
              <a:buSzPts val="2400"/>
              <a:buFont typeface="Marcellus"/>
              <a:buNone/>
              <a:defRPr sz="2400">
                <a:latin typeface="Marcellus"/>
                <a:ea typeface="Marcellus"/>
                <a:cs typeface="Marcellus"/>
                <a:sym typeface="Marcellus"/>
              </a:defRPr>
            </a:lvl6pPr>
            <a:lvl7pPr lvl="6" rtl="0" algn="ctr">
              <a:lnSpc>
                <a:spcPct val="100000"/>
              </a:lnSpc>
              <a:spcBef>
                <a:spcPts val="0"/>
              </a:spcBef>
              <a:spcAft>
                <a:spcPts val="0"/>
              </a:spcAft>
              <a:buSzPts val="2400"/>
              <a:buFont typeface="Marcellus"/>
              <a:buNone/>
              <a:defRPr sz="2400">
                <a:latin typeface="Marcellus"/>
                <a:ea typeface="Marcellus"/>
                <a:cs typeface="Marcellus"/>
                <a:sym typeface="Marcellus"/>
              </a:defRPr>
            </a:lvl7pPr>
            <a:lvl8pPr lvl="7" rtl="0" algn="ctr">
              <a:lnSpc>
                <a:spcPct val="100000"/>
              </a:lnSpc>
              <a:spcBef>
                <a:spcPts val="0"/>
              </a:spcBef>
              <a:spcAft>
                <a:spcPts val="0"/>
              </a:spcAft>
              <a:buSzPts val="2400"/>
              <a:buFont typeface="Marcellus"/>
              <a:buNone/>
              <a:defRPr sz="2400">
                <a:latin typeface="Marcellus"/>
                <a:ea typeface="Marcellus"/>
                <a:cs typeface="Marcellus"/>
                <a:sym typeface="Marcellus"/>
              </a:defRPr>
            </a:lvl8pPr>
            <a:lvl9pPr lvl="8" rtl="0" algn="ctr">
              <a:lnSpc>
                <a:spcPct val="100000"/>
              </a:lnSpc>
              <a:spcBef>
                <a:spcPts val="0"/>
              </a:spcBef>
              <a:spcAft>
                <a:spcPts val="0"/>
              </a:spcAft>
              <a:buSzPts val="2400"/>
              <a:buFont typeface="Marcellus"/>
              <a:buNone/>
              <a:defRPr sz="2400">
                <a:latin typeface="Marcellus"/>
                <a:ea typeface="Marcellus"/>
                <a:cs typeface="Marcellus"/>
                <a:sym typeface="Marcellus"/>
              </a:defRPr>
            </a:lvl9pPr>
          </a:lstStyle>
          <a:p/>
        </p:txBody>
      </p:sp>
      <p:sp>
        <p:nvSpPr>
          <p:cNvPr id="88" name="Google Shape;88;p5"/>
          <p:cNvSpPr txBox="1"/>
          <p:nvPr>
            <p:ph type="title"/>
          </p:nvPr>
        </p:nvSpPr>
        <p:spPr>
          <a:xfrm>
            <a:off x="720000" y="54864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2">
            <a:alphaModFix/>
          </a:blip>
          <a:srcRect b="74138" l="0" r="-90" t="0"/>
          <a:stretch/>
        </p:blipFill>
        <p:spPr>
          <a:xfrm>
            <a:off x="1125" y="50"/>
            <a:ext cx="9143998" cy="1330250"/>
          </a:xfrm>
          <a:prstGeom prst="rect">
            <a:avLst/>
          </a:prstGeom>
          <a:noFill/>
          <a:ln>
            <a:noFill/>
          </a:ln>
        </p:spPr>
      </p:pic>
      <p:sp>
        <p:nvSpPr>
          <p:cNvPr id="91" name="Google Shape;91;p6"/>
          <p:cNvSpPr/>
          <p:nvPr/>
        </p:nvSpPr>
        <p:spPr>
          <a:xfrm>
            <a:off x="0" y="4418724"/>
            <a:ext cx="9144089" cy="762110"/>
          </a:xfrm>
          <a:custGeom>
            <a:rect b="b" l="l" r="r" t="t"/>
            <a:pathLst>
              <a:path extrusionOk="0" h="23175" w="97169">
                <a:moveTo>
                  <a:pt x="97168" y="6039"/>
                </a:moveTo>
                <a:cubicBezTo>
                  <a:pt x="97168" y="6039"/>
                  <a:pt x="63151" y="0"/>
                  <a:pt x="50658" y="8618"/>
                </a:cubicBezTo>
                <a:cubicBezTo>
                  <a:pt x="39745" y="16149"/>
                  <a:pt x="1" y="4671"/>
                  <a:pt x="1" y="4671"/>
                </a:cubicBezTo>
                <a:lnTo>
                  <a:pt x="1" y="23174"/>
                </a:lnTo>
                <a:lnTo>
                  <a:pt x="97168" y="23174"/>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4654820"/>
            <a:ext cx="9144089" cy="526035"/>
          </a:xfrm>
          <a:custGeom>
            <a:rect b="b" l="l" r="r" t="t"/>
            <a:pathLst>
              <a:path extrusionOk="0" h="15006" w="97169">
                <a:moveTo>
                  <a:pt x="1" y="2847"/>
                </a:moveTo>
                <a:cubicBezTo>
                  <a:pt x="7841" y="0"/>
                  <a:pt x="37430" y="1031"/>
                  <a:pt x="48052" y="5274"/>
                </a:cubicBezTo>
                <a:cubicBezTo>
                  <a:pt x="58401" y="9408"/>
                  <a:pt x="93170" y="4690"/>
                  <a:pt x="97168" y="4602"/>
                </a:cubicBezTo>
                <a:lnTo>
                  <a:pt x="97168" y="15005"/>
                </a:lnTo>
                <a:lnTo>
                  <a:pt x="1" y="15005"/>
                </a:ln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8553627" y="1416875"/>
            <a:ext cx="885714" cy="422680"/>
          </a:xfrm>
          <a:custGeom>
            <a:rect b="b" l="l" r="r" t="t"/>
            <a:pathLst>
              <a:path extrusionOk="0" h="5122" w="10733">
                <a:moveTo>
                  <a:pt x="10733" y="0"/>
                </a:moveTo>
                <a:lnTo>
                  <a:pt x="10733" y="5122"/>
                </a:lnTo>
                <a:lnTo>
                  <a:pt x="0" y="5122"/>
                </a:lnTo>
                <a:cubicBezTo>
                  <a:pt x="3603" y="2343"/>
                  <a:pt x="3978" y="4073"/>
                  <a:pt x="3978" y="4073"/>
                </a:cubicBezTo>
                <a:cubicBezTo>
                  <a:pt x="3978" y="4073"/>
                  <a:pt x="4279" y="2197"/>
                  <a:pt x="5404" y="1445"/>
                </a:cubicBezTo>
                <a:cubicBezTo>
                  <a:pt x="6530" y="694"/>
                  <a:pt x="7806" y="2945"/>
                  <a:pt x="7806" y="2945"/>
                </a:cubicBezTo>
                <a:cubicBezTo>
                  <a:pt x="8993" y="855"/>
                  <a:pt x="9966" y="95"/>
                  <a:pt x="10733" y="0"/>
                </a:cubicBezTo>
                <a:close/>
              </a:path>
            </a:pathLst>
          </a:custGeom>
          <a:gradFill>
            <a:gsLst>
              <a:gs pos="0">
                <a:srgbClr val="FFFFFF">
                  <a:alpha val="64313"/>
                  <a:alpha val="72780"/>
                </a:srgbClr>
              </a:gs>
              <a:gs pos="100000">
                <a:srgbClr val="FFCA90">
                  <a:alpha val="49019"/>
                  <a:alpha val="727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880272" y="2279497"/>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8411976" y="3770329"/>
            <a:ext cx="1017343" cy="273770"/>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7"/>
          <p:cNvSpPr/>
          <p:nvPr/>
        </p:nvSpPr>
        <p:spPr>
          <a:xfrm rot="388733">
            <a:off x="5096280" y="3640379"/>
            <a:ext cx="330785" cy="534547"/>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5548905" y="3623425"/>
            <a:ext cx="733038" cy="452618"/>
            <a:chOff x="4350574" y="3716849"/>
            <a:chExt cx="950023" cy="586597"/>
          </a:xfrm>
        </p:grpSpPr>
        <p:sp>
          <p:nvSpPr>
            <p:cNvPr id="100" name="Google Shape;100;p7"/>
            <p:cNvSpPr/>
            <p:nvPr/>
          </p:nvSpPr>
          <p:spPr>
            <a:xfrm>
              <a:off x="4547466" y="3716849"/>
              <a:ext cx="753132" cy="586597"/>
            </a:xfrm>
            <a:custGeom>
              <a:rect b="b" l="l" r="r" t="t"/>
              <a:pathLst>
                <a:path extrusionOk="0" h="17642" w="22654">
                  <a:moveTo>
                    <a:pt x="7555" y="0"/>
                  </a:moveTo>
                  <a:lnTo>
                    <a:pt x="1" y="17641"/>
                  </a:lnTo>
                  <a:lnTo>
                    <a:pt x="22653" y="17641"/>
                  </a:lnTo>
                  <a:lnTo>
                    <a:pt x="7555"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350574" y="3716849"/>
              <a:ext cx="719222" cy="586597"/>
            </a:xfrm>
            <a:custGeom>
              <a:rect b="b" l="l" r="r" t="t"/>
              <a:pathLst>
                <a:path extrusionOk="0" h="17642" w="21634">
                  <a:moveTo>
                    <a:pt x="13477" y="0"/>
                  </a:moveTo>
                  <a:lnTo>
                    <a:pt x="0" y="17641"/>
                  </a:lnTo>
                  <a:lnTo>
                    <a:pt x="21633" y="17641"/>
                  </a:lnTo>
                  <a:lnTo>
                    <a:pt x="13477" y="0"/>
                  </a:lnTo>
                  <a:close/>
                </a:path>
              </a:pathLst>
            </a:custGeom>
            <a:gradFill>
              <a:gsLst>
                <a:gs pos="0">
                  <a:srgbClr val="FFCA90"/>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4462818" y="4206069"/>
              <a:ext cx="97441" cy="41463"/>
            </a:xfrm>
            <a:custGeom>
              <a:rect b="b" l="l" r="r" t="t"/>
              <a:pathLst>
                <a:path extrusionOk="0" h="1247" w="2931">
                  <a:moveTo>
                    <a:pt x="625" y="0"/>
                  </a:moveTo>
                  <a:cubicBezTo>
                    <a:pt x="281" y="0"/>
                    <a:pt x="1" y="278"/>
                    <a:pt x="1" y="622"/>
                  </a:cubicBezTo>
                  <a:cubicBezTo>
                    <a:pt x="1" y="966"/>
                    <a:pt x="281" y="1246"/>
                    <a:pt x="625" y="1246"/>
                  </a:cubicBezTo>
                  <a:lnTo>
                    <a:pt x="2306" y="1246"/>
                  </a:lnTo>
                  <a:cubicBezTo>
                    <a:pt x="2650" y="1246"/>
                    <a:pt x="2930" y="966"/>
                    <a:pt x="2930" y="622"/>
                  </a:cubicBezTo>
                  <a:cubicBezTo>
                    <a:pt x="2930" y="278"/>
                    <a:pt x="2653" y="0"/>
                    <a:pt x="2306" y="0"/>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4547466" y="4130262"/>
              <a:ext cx="97341" cy="41463"/>
            </a:xfrm>
            <a:custGeom>
              <a:rect b="b" l="l" r="r" t="t"/>
              <a:pathLst>
                <a:path extrusionOk="0" h="1247" w="2928">
                  <a:moveTo>
                    <a:pt x="622" y="1"/>
                  </a:moveTo>
                  <a:cubicBezTo>
                    <a:pt x="278" y="1"/>
                    <a:pt x="1" y="279"/>
                    <a:pt x="1" y="622"/>
                  </a:cubicBezTo>
                  <a:cubicBezTo>
                    <a:pt x="1" y="966"/>
                    <a:pt x="278" y="1247"/>
                    <a:pt x="622" y="1247"/>
                  </a:cubicBezTo>
                  <a:lnTo>
                    <a:pt x="2306" y="1247"/>
                  </a:lnTo>
                  <a:cubicBezTo>
                    <a:pt x="2650" y="1247"/>
                    <a:pt x="2927" y="966"/>
                    <a:pt x="2927" y="622"/>
                  </a:cubicBezTo>
                  <a:cubicBezTo>
                    <a:pt x="2927" y="279"/>
                    <a:pt x="2650" y="1"/>
                    <a:pt x="2306" y="1"/>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4746751" y="3878537"/>
              <a:ext cx="97441" cy="41429"/>
            </a:xfrm>
            <a:custGeom>
              <a:rect b="b" l="l" r="r" t="t"/>
              <a:pathLst>
                <a:path extrusionOk="0" h="1246" w="2931">
                  <a:moveTo>
                    <a:pt x="625" y="0"/>
                  </a:moveTo>
                  <a:cubicBezTo>
                    <a:pt x="281" y="0"/>
                    <a:pt x="1" y="278"/>
                    <a:pt x="1" y="621"/>
                  </a:cubicBezTo>
                  <a:cubicBezTo>
                    <a:pt x="1" y="965"/>
                    <a:pt x="281" y="1246"/>
                    <a:pt x="625" y="1246"/>
                  </a:cubicBezTo>
                  <a:lnTo>
                    <a:pt x="2306" y="1246"/>
                  </a:lnTo>
                  <a:cubicBezTo>
                    <a:pt x="2652" y="1246"/>
                    <a:pt x="2930" y="965"/>
                    <a:pt x="2930" y="621"/>
                  </a:cubicBezTo>
                  <a:cubicBezTo>
                    <a:pt x="2930" y="278"/>
                    <a:pt x="2652" y="3"/>
                    <a:pt x="2306" y="0"/>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7"/>
          <p:cNvSpPr/>
          <p:nvPr/>
        </p:nvSpPr>
        <p:spPr>
          <a:xfrm>
            <a:off x="4837100" y="2321634"/>
            <a:ext cx="5652820" cy="789112"/>
          </a:xfrm>
          <a:custGeom>
            <a:rect b="b" l="l" r="r" t="t"/>
            <a:pathLst>
              <a:path extrusionOk="0" h="9583" w="68648">
                <a:moveTo>
                  <a:pt x="58413" y="6576"/>
                </a:moveTo>
                <a:cubicBezTo>
                  <a:pt x="56007" y="7166"/>
                  <a:pt x="53536" y="7676"/>
                  <a:pt x="51062" y="7487"/>
                </a:cubicBezTo>
                <a:cubicBezTo>
                  <a:pt x="47894" y="7246"/>
                  <a:pt x="44904" y="5883"/>
                  <a:pt x="41751" y="5496"/>
                </a:cubicBezTo>
                <a:cubicBezTo>
                  <a:pt x="34715" y="4626"/>
                  <a:pt x="27914" y="8649"/>
                  <a:pt x="20826" y="8618"/>
                </a:cubicBezTo>
                <a:cubicBezTo>
                  <a:pt x="18271" y="8606"/>
                  <a:pt x="15745" y="8065"/>
                  <a:pt x="13197" y="8005"/>
                </a:cubicBezTo>
                <a:cubicBezTo>
                  <a:pt x="10385" y="7939"/>
                  <a:pt x="7589" y="8455"/>
                  <a:pt x="4855" y="9105"/>
                </a:cubicBezTo>
                <a:cubicBezTo>
                  <a:pt x="3881" y="9334"/>
                  <a:pt x="2873" y="9583"/>
                  <a:pt x="1896" y="9365"/>
                </a:cubicBezTo>
                <a:cubicBezTo>
                  <a:pt x="917" y="9148"/>
                  <a:pt x="0" y="8303"/>
                  <a:pt x="69" y="7306"/>
                </a:cubicBezTo>
                <a:cubicBezTo>
                  <a:pt x="141" y="6264"/>
                  <a:pt x="1243" y="5556"/>
                  <a:pt x="2286" y="5499"/>
                </a:cubicBezTo>
                <a:cubicBezTo>
                  <a:pt x="3328" y="5442"/>
                  <a:pt x="4325" y="5849"/>
                  <a:pt x="5321" y="6164"/>
                </a:cubicBezTo>
                <a:cubicBezTo>
                  <a:pt x="8789" y="7258"/>
                  <a:pt x="12575" y="7209"/>
                  <a:pt x="16083" y="6249"/>
                </a:cubicBezTo>
                <a:cubicBezTo>
                  <a:pt x="21304" y="4826"/>
                  <a:pt x="25952" y="1458"/>
                  <a:pt x="31322" y="808"/>
                </a:cubicBezTo>
                <a:cubicBezTo>
                  <a:pt x="38040" y="1"/>
                  <a:pt x="44452" y="3572"/>
                  <a:pt x="51133" y="4654"/>
                </a:cubicBezTo>
                <a:cubicBezTo>
                  <a:pt x="54804" y="5247"/>
                  <a:pt x="58590" y="5081"/>
                  <a:pt x="62193" y="4165"/>
                </a:cubicBezTo>
                <a:cubicBezTo>
                  <a:pt x="64361" y="3612"/>
                  <a:pt x="66887" y="2856"/>
                  <a:pt x="68648" y="4236"/>
                </a:cubicBezTo>
                <a:lnTo>
                  <a:pt x="60091" y="6161"/>
                </a:lnTo>
                <a:close/>
              </a:path>
            </a:pathLst>
          </a:custGeom>
          <a:gradFill>
            <a:gsLst>
              <a:gs pos="0">
                <a:srgbClr val="FFFFFF">
                  <a:alpha val="64313"/>
                </a:srgbClr>
              </a:gs>
              <a:gs pos="100000">
                <a:srgbClr val="FFCA90">
                  <a:alpha val="49019"/>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7"/>
          <p:cNvGrpSpPr/>
          <p:nvPr/>
        </p:nvGrpSpPr>
        <p:grpSpPr>
          <a:xfrm>
            <a:off x="6129263" y="2292167"/>
            <a:ext cx="2951937" cy="1742021"/>
            <a:chOff x="5139200" y="1942375"/>
            <a:chExt cx="3825735" cy="2257673"/>
          </a:xfrm>
        </p:grpSpPr>
        <p:sp>
          <p:nvSpPr>
            <p:cNvPr id="107" name="Google Shape;107;p7"/>
            <p:cNvSpPr/>
            <p:nvPr/>
          </p:nvSpPr>
          <p:spPr>
            <a:xfrm>
              <a:off x="6523261" y="1942375"/>
              <a:ext cx="2379977" cy="2166709"/>
            </a:xfrm>
            <a:custGeom>
              <a:rect b="b" l="l" r="r" t="t"/>
              <a:pathLst>
                <a:path extrusionOk="0" h="31454" w="34550">
                  <a:moveTo>
                    <a:pt x="11525" y="0"/>
                  </a:moveTo>
                  <a:lnTo>
                    <a:pt x="1" y="31453"/>
                  </a:lnTo>
                  <a:lnTo>
                    <a:pt x="34549" y="31453"/>
                  </a:lnTo>
                  <a:lnTo>
                    <a:pt x="11525"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5900874" y="1942375"/>
              <a:ext cx="2273205" cy="2166709"/>
            </a:xfrm>
            <a:custGeom>
              <a:rect b="b" l="l" r="r" t="t"/>
              <a:pathLst>
                <a:path extrusionOk="0" h="31454" w="33000">
                  <a:moveTo>
                    <a:pt x="20560" y="0"/>
                  </a:moveTo>
                  <a:lnTo>
                    <a:pt x="1" y="31453"/>
                  </a:lnTo>
                  <a:lnTo>
                    <a:pt x="33000" y="31453"/>
                  </a:lnTo>
                  <a:lnTo>
                    <a:pt x="20560" y="0"/>
                  </a:lnTo>
                  <a:close/>
                </a:path>
              </a:pathLst>
            </a:custGeom>
            <a:gradFill>
              <a:gsLst>
                <a:gs pos="0">
                  <a:srgbClr val="FFCA90"/>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5627258" y="2893831"/>
              <a:ext cx="1560521" cy="1215269"/>
            </a:xfrm>
            <a:custGeom>
              <a:rect b="b" l="l" r="r" t="t"/>
              <a:pathLst>
                <a:path extrusionOk="0" h="17642" w="22654">
                  <a:moveTo>
                    <a:pt x="7555" y="0"/>
                  </a:moveTo>
                  <a:lnTo>
                    <a:pt x="1" y="17641"/>
                  </a:lnTo>
                  <a:lnTo>
                    <a:pt x="22653" y="17641"/>
                  </a:lnTo>
                  <a:lnTo>
                    <a:pt x="7555"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5219315" y="2893831"/>
              <a:ext cx="1490258" cy="1215269"/>
            </a:xfrm>
            <a:custGeom>
              <a:rect b="b" l="l" r="r" t="t"/>
              <a:pathLst>
                <a:path extrusionOk="0" h="17642" w="21634">
                  <a:moveTo>
                    <a:pt x="13477" y="0"/>
                  </a:moveTo>
                  <a:lnTo>
                    <a:pt x="0" y="17641"/>
                  </a:lnTo>
                  <a:lnTo>
                    <a:pt x="21633" y="17641"/>
                  </a:lnTo>
                  <a:lnTo>
                    <a:pt x="13477" y="0"/>
                  </a:lnTo>
                  <a:close/>
                </a:path>
              </a:pathLst>
            </a:custGeom>
            <a:gradFill>
              <a:gsLst>
                <a:gs pos="0">
                  <a:srgbClr val="FFCA90"/>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5451874" y="3907422"/>
              <a:ext cx="201902" cy="85900"/>
            </a:xfrm>
            <a:custGeom>
              <a:rect b="b" l="l" r="r" t="t"/>
              <a:pathLst>
                <a:path extrusionOk="0" h="1247" w="2931">
                  <a:moveTo>
                    <a:pt x="625" y="0"/>
                  </a:moveTo>
                  <a:cubicBezTo>
                    <a:pt x="281" y="0"/>
                    <a:pt x="1" y="278"/>
                    <a:pt x="1" y="622"/>
                  </a:cubicBezTo>
                  <a:cubicBezTo>
                    <a:pt x="1" y="966"/>
                    <a:pt x="281" y="1246"/>
                    <a:pt x="625" y="1246"/>
                  </a:cubicBezTo>
                  <a:lnTo>
                    <a:pt x="2306" y="1246"/>
                  </a:lnTo>
                  <a:cubicBezTo>
                    <a:pt x="2650" y="1246"/>
                    <a:pt x="2930" y="966"/>
                    <a:pt x="2930" y="622"/>
                  </a:cubicBezTo>
                  <a:cubicBezTo>
                    <a:pt x="2930" y="278"/>
                    <a:pt x="2653" y="0"/>
                    <a:pt x="2306" y="0"/>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5627258" y="3750361"/>
              <a:ext cx="201695" cy="85900"/>
            </a:xfrm>
            <a:custGeom>
              <a:rect b="b" l="l" r="r" t="t"/>
              <a:pathLst>
                <a:path extrusionOk="0" h="1247" w="2928">
                  <a:moveTo>
                    <a:pt x="622" y="1"/>
                  </a:moveTo>
                  <a:cubicBezTo>
                    <a:pt x="278" y="1"/>
                    <a:pt x="1" y="279"/>
                    <a:pt x="1" y="622"/>
                  </a:cubicBezTo>
                  <a:cubicBezTo>
                    <a:pt x="1" y="966"/>
                    <a:pt x="278" y="1247"/>
                    <a:pt x="622" y="1247"/>
                  </a:cubicBezTo>
                  <a:lnTo>
                    <a:pt x="2306" y="1247"/>
                  </a:lnTo>
                  <a:cubicBezTo>
                    <a:pt x="2650" y="1247"/>
                    <a:pt x="2927" y="966"/>
                    <a:pt x="2927" y="622"/>
                  </a:cubicBezTo>
                  <a:cubicBezTo>
                    <a:pt x="2927" y="279"/>
                    <a:pt x="2650" y="1"/>
                    <a:pt x="2306" y="1"/>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5838532" y="3950200"/>
              <a:ext cx="201902" cy="85900"/>
            </a:xfrm>
            <a:custGeom>
              <a:rect b="b" l="l" r="r" t="t"/>
              <a:pathLst>
                <a:path extrusionOk="0" h="1247" w="2931">
                  <a:moveTo>
                    <a:pt x="625" y="1"/>
                  </a:moveTo>
                  <a:cubicBezTo>
                    <a:pt x="281" y="1"/>
                    <a:pt x="1" y="281"/>
                    <a:pt x="1" y="625"/>
                  </a:cubicBezTo>
                  <a:cubicBezTo>
                    <a:pt x="1" y="969"/>
                    <a:pt x="281" y="1247"/>
                    <a:pt x="625" y="1247"/>
                  </a:cubicBezTo>
                  <a:lnTo>
                    <a:pt x="2306" y="1247"/>
                  </a:lnTo>
                  <a:cubicBezTo>
                    <a:pt x="2650" y="1247"/>
                    <a:pt x="2930" y="969"/>
                    <a:pt x="2930" y="625"/>
                  </a:cubicBezTo>
                  <a:cubicBezTo>
                    <a:pt x="2930" y="281"/>
                    <a:pt x="2650" y="1"/>
                    <a:pt x="2306" y="1"/>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218115" y="2795186"/>
              <a:ext cx="285459" cy="121375"/>
            </a:xfrm>
            <a:custGeom>
              <a:rect b="b" l="l" r="r" t="t"/>
              <a:pathLst>
                <a:path extrusionOk="0" h="1762" w="4144">
                  <a:moveTo>
                    <a:pt x="3270" y="0"/>
                  </a:moveTo>
                  <a:cubicBezTo>
                    <a:pt x="3268" y="0"/>
                    <a:pt x="3267" y="0"/>
                    <a:pt x="3265" y="1"/>
                  </a:cubicBezTo>
                  <a:lnTo>
                    <a:pt x="879" y="1"/>
                  </a:lnTo>
                  <a:cubicBezTo>
                    <a:pt x="392" y="1"/>
                    <a:pt x="0" y="396"/>
                    <a:pt x="0" y="883"/>
                  </a:cubicBezTo>
                  <a:cubicBezTo>
                    <a:pt x="0" y="1369"/>
                    <a:pt x="392" y="1762"/>
                    <a:pt x="879" y="1762"/>
                  </a:cubicBezTo>
                  <a:lnTo>
                    <a:pt x="3265" y="1762"/>
                  </a:lnTo>
                  <a:cubicBezTo>
                    <a:pt x="3752" y="1762"/>
                    <a:pt x="4144" y="1369"/>
                    <a:pt x="4144" y="883"/>
                  </a:cubicBezTo>
                  <a:cubicBezTo>
                    <a:pt x="4144" y="397"/>
                    <a:pt x="3749" y="0"/>
                    <a:pt x="3270" y="0"/>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828082" y="3033876"/>
              <a:ext cx="285735" cy="121375"/>
            </a:xfrm>
            <a:custGeom>
              <a:rect b="b" l="l" r="r" t="t"/>
              <a:pathLst>
                <a:path extrusionOk="0" h="1762" w="4148">
                  <a:moveTo>
                    <a:pt x="882" y="1"/>
                  </a:moveTo>
                  <a:cubicBezTo>
                    <a:pt x="396" y="1"/>
                    <a:pt x="0" y="396"/>
                    <a:pt x="0" y="883"/>
                  </a:cubicBezTo>
                  <a:cubicBezTo>
                    <a:pt x="0" y="1370"/>
                    <a:pt x="396" y="1762"/>
                    <a:pt x="882" y="1762"/>
                  </a:cubicBezTo>
                  <a:lnTo>
                    <a:pt x="3265" y="1762"/>
                  </a:lnTo>
                  <a:cubicBezTo>
                    <a:pt x="3752" y="1762"/>
                    <a:pt x="4147" y="1370"/>
                    <a:pt x="4147" y="883"/>
                  </a:cubicBezTo>
                  <a:cubicBezTo>
                    <a:pt x="4147" y="396"/>
                    <a:pt x="3752" y="1"/>
                    <a:pt x="3265" y="1"/>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334671" y="3094634"/>
              <a:ext cx="285528" cy="121375"/>
            </a:xfrm>
            <a:custGeom>
              <a:rect b="b" l="l" r="r" t="t"/>
              <a:pathLst>
                <a:path extrusionOk="0" h="1762" w="4145">
                  <a:moveTo>
                    <a:pt x="880" y="1"/>
                  </a:moveTo>
                  <a:cubicBezTo>
                    <a:pt x="393" y="1"/>
                    <a:pt x="1" y="393"/>
                    <a:pt x="1" y="880"/>
                  </a:cubicBezTo>
                  <a:cubicBezTo>
                    <a:pt x="1" y="1367"/>
                    <a:pt x="393" y="1762"/>
                    <a:pt x="880" y="1762"/>
                  </a:cubicBezTo>
                  <a:lnTo>
                    <a:pt x="3265" y="1762"/>
                  </a:lnTo>
                  <a:cubicBezTo>
                    <a:pt x="3752" y="1762"/>
                    <a:pt x="4144" y="1367"/>
                    <a:pt x="4144" y="880"/>
                  </a:cubicBezTo>
                  <a:cubicBezTo>
                    <a:pt x="4144" y="393"/>
                    <a:pt x="3752" y="1"/>
                    <a:pt x="3265" y="1"/>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7570606" y="3793208"/>
              <a:ext cx="285735" cy="121375"/>
            </a:xfrm>
            <a:custGeom>
              <a:rect b="b" l="l" r="r" t="t"/>
              <a:pathLst>
                <a:path extrusionOk="0" h="1762" w="4148">
                  <a:moveTo>
                    <a:pt x="883" y="0"/>
                  </a:moveTo>
                  <a:cubicBezTo>
                    <a:pt x="396" y="0"/>
                    <a:pt x="1" y="395"/>
                    <a:pt x="1" y="882"/>
                  </a:cubicBezTo>
                  <a:cubicBezTo>
                    <a:pt x="1" y="1369"/>
                    <a:pt x="396" y="1762"/>
                    <a:pt x="883" y="1762"/>
                  </a:cubicBezTo>
                  <a:lnTo>
                    <a:pt x="3265" y="1762"/>
                  </a:lnTo>
                  <a:cubicBezTo>
                    <a:pt x="3752" y="1762"/>
                    <a:pt x="4147" y="1369"/>
                    <a:pt x="4147" y="882"/>
                  </a:cubicBezTo>
                  <a:cubicBezTo>
                    <a:pt x="4147" y="395"/>
                    <a:pt x="3749" y="0"/>
                    <a:pt x="3265" y="0"/>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154396" y="3651716"/>
              <a:ext cx="285666" cy="121444"/>
            </a:xfrm>
            <a:custGeom>
              <a:rect b="b" l="l" r="r" t="t"/>
              <a:pathLst>
                <a:path extrusionOk="0" h="1763" w="4147">
                  <a:moveTo>
                    <a:pt x="882" y="1"/>
                  </a:moveTo>
                  <a:cubicBezTo>
                    <a:pt x="395" y="1"/>
                    <a:pt x="0" y="393"/>
                    <a:pt x="0" y="880"/>
                  </a:cubicBezTo>
                  <a:cubicBezTo>
                    <a:pt x="0" y="1367"/>
                    <a:pt x="395" y="1762"/>
                    <a:pt x="882" y="1762"/>
                  </a:cubicBezTo>
                  <a:lnTo>
                    <a:pt x="3265" y="1762"/>
                  </a:lnTo>
                  <a:cubicBezTo>
                    <a:pt x="3752" y="1762"/>
                    <a:pt x="4147" y="1367"/>
                    <a:pt x="4147" y="880"/>
                  </a:cubicBezTo>
                  <a:cubicBezTo>
                    <a:pt x="4147" y="393"/>
                    <a:pt x="3749" y="1"/>
                    <a:pt x="3265" y="1"/>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6040162" y="3228824"/>
              <a:ext cx="201902" cy="85831"/>
            </a:xfrm>
            <a:custGeom>
              <a:rect b="b" l="l" r="r" t="t"/>
              <a:pathLst>
                <a:path extrusionOk="0" h="1246" w="2931">
                  <a:moveTo>
                    <a:pt x="625" y="0"/>
                  </a:moveTo>
                  <a:cubicBezTo>
                    <a:pt x="281" y="0"/>
                    <a:pt x="1" y="278"/>
                    <a:pt x="1" y="621"/>
                  </a:cubicBezTo>
                  <a:cubicBezTo>
                    <a:pt x="1" y="965"/>
                    <a:pt x="281" y="1246"/>
                    <a:pt x="625" y="1246"/>
                  </a:cubicBezTo>
                  <a:lnTo>
                    <a:pt x="2306" y="1246"/>
                  </a:lnTo>
                  <a:cubicBezTo>
                    <a:pt x="2652" y="1246"/>
                    <a:pt x="2930" y="965"/>
                    <a:pt x="2930" y="621"/>
                  </a:cubicBezTo>
                  <a:cubicBezTo>
                    <a:pt x="2930" y="278"/>
                    <a:pt x="2652" y="3"/>
                    <a:pt x="2306" y="0"/>
                  </a:cubicBezTo>
                  <a:close/>
                </a:path>
              </a:pathLst>
            </a:custGeom>
            <a:solidFill>
              <a:srgbClr val="B5442B">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5139200" y="4109051"/>
              <a:ext cx="3825735" cy="90997"/>
            </a:xfrm>
            <a:custGeom>
              <a:rect b="b" l="l" r="r" t="t"/>
              <a:pathLst>
                <a:path extrusionOk="0" h="1321" w="55538">
                  <a:moveTo>
                    <a:pt x="1" y="0"/>
                  </a:moveTo>
                  <a:lnTo>
                    <a:pt x="1" y="1320"/>
                  </a:lnTo>
                  <a:lnTo>
                    <a:pt x="55538" y="1320"/>
                  </a:lnTo>
                  <a:lnTo>
                    <a:pt x="55538"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7"/>
          <p:cNvSpPr/>
          <p:nvPr/>
        </p:nvSpPr>
        <p:spPr>
          <a:xfrm>
            <a:off x="-44950" y="3939200"/>
            <a:ext cx="9181420" cy="1201117"/>
          </a:xfrm>
          <a:custGeom>
            <a:rect b="b" l="l" r="r" t="t"/>
            <a:pathLst>
              <a:path extrusionOk="0" h="22669" w="81142">
                <a:moveTo>
                  <a:pt x="81141" y="3679"/>
                </a:moveTo>
                <a:cubicBezTo>
                  <a:pt x="81141" y="3679"/>
                  <a:pt x="74535" y="0"/>
                  <a:pt x="49239" y="4955"/>
                </a:cubicBezTo>
                <a:cubicBezTo>
                  <a:pt x="23943" y="9910"/>
                  <a:pt x="14035" y="2105"/>
                  <a:pt x="1" y="4955"/>
                </a:cubicBezTo>
                <a:lnTo>
                  <a:pt x="1" y="22669"/>
                </a:lnTo>
                <a:lnTo>
                  <a:pt x="81141" y="22669"/>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7722514" y="3570243"/>
            <a:ext cx="1418644" cy="586570"/>
          </a:xfrm>
          <a:custGeom>
            <a:rect b="b" l="l" r="r" t="t"/>
            <a:pathLst>
              <a:path extrusionOk="0" h="7108" w="17191">
                <a:moveTo>
                  <a:pt x="8815" y="576"/>
                </a:moveTo>
                <a:cubicBezTo>
                  <a:pt x="8815" y="576"/>
                  <a:pt x="7878" y="0"/>
                  <a:pt x="8029" y="977"/>
                </a:cubicBezTo>
                <a:cubicBezTo>
                  <a:pt x="8179" y="1952"/>
                  <a:pt x="8009" y="1140"/>
                  <a:pt x="8009" y="1140"/>
                </a:cubicBezTo>
                <a:cubicBezTo>
                  <a:pt x="8009" y="1140"/>
                  <a:pt x="7355" y="827"/>
                  <a:pt x="7431" y="1425"/>
                </a:cubicBezTo>
                <a:cubicBezTo>
                  <a:pt x="7431" y="1425"/>
                  <a:pt x="6831" y="526"/>
                  <a:pt x="6153" y="899"/>
                </a:cubicBezTo>
                <a:cubicBezTo>
                  <a:pt x="5477" y="1272"/>
                  <a:pt x="5702" y="2099"/>
                  <a:pt x="5702" y="2099"/>
                </a:cubicBezTo>
                <a:cubicBezTo>
                  <a:pt x="5702" y="2099"/>
                  <a:pt x="5250" y="1049"/>
                  <a:pt x="4727" y="2099"/>
                </a:cubicBezTo>
                <a:cubicBezTo>
                  <a:pt x="4727" y="2099"/>
                  <a:pt x="4275" y="1350"/>
                  <a:pt x="3826" y="2099"/>
                </a:cubicBezTo>
                <a:cubicBezTo>
                  <a:pt x="3826" y="2099"/>
                  <a:pt x="3228" y="1724"/>
                  <a:pt x="3078" y="2550"/>
                </a:cubicBezTo>
                <a:cubicBezTo>
                  <a:pt x="3078" y="2550"/>
                  <a:pt x="2251" y="1350"/>
                  <a:pt x="1726" y="2550"/>
                </a:cubicBezTo>
                <a:cubicBezTo>
                  <a:pt x="1726" y="2550"/>
                  <a:pt x="1425" y="2024"/>
                  <a:pt x="901" y="2777"/>
                </a:cubicBezTo>
                <a:cubicBezTo>
                  <a:pt x="901" y="2777"/>
                  <a:pt x="301" y="2249"/>
                  <a:pt x="1" y="3228"/>
                </a:cubicBezTo>
                <a:lnTo>
                  <a:pt x="17190" y="7108"/>
                </a:lnTo>
                <a:lnTo>
                  <a:pt x="17190" y="6606"/>
                </a:lnTo>
                <a:cubicBezTo>
                  <a:pt x="17190" y="6606"/>
                  <a:pt x="17114" y="4953"/>
                  <a:pt x="16364" y="5856"/>
                </a:cubicBezTo>
                <a:cubicBezTo>
                  <a:pt x="16364" y="5856"/>
                  <a:pt x="16892" y="4055"/>
                  <a:pt x="16139" y="3980"/>
                </a:cubicBezTo>
                <a:cubicBezTo>
                  <a:pt x="15389" y="3904"/>
                  <a:pt x="14938" y="4355"/>
                  <a:pt x="14938" y="4355"/>
                </a:cubicBezTo>
                <a:cubicBezTo>
                  <a:pt x="14938" y="4355"/>
                  <a:pt x="15164" y="2855"/>
                  <a:pt x="14187" y="3607"/>
                </a:cubicBezTo>
                <a:cubicBezTo>
                  <a:pt x="14187" y="3607"/>
                  <a:pt x="14113" y="2331"/>
                  <a:pt x="13289" y="2331"/>
                </a:cubicBezTo>
                <a:cubicBezTo>
                  <a:pt x="12462" y="2331"/>
                  <a:pt x="12237" y="3005"/>
                  <a:pt x="12237" y="3005"/>
                </a:cubicBezTo>
                <a:cubicBezTo>
                  <a:pt x="12237" y="3005"/>
                  <a:pt x="12312" y="1653"/>
                  <a:pt x="11487" y="2406"/>
                </a:cubicBezTo>
                <a:cubicBezTo>
                  <a:pt x="11487" y="2406"/>
                  <a:pt x="11036" y="979"/>
                  <a:pt x="10362" y="2105"/>
                </a:cubicBezTo>
                <a:lnTo>
                  <a:pt x="9160" y="2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3124" y="3812619"/>
            <a:ext cx="9144100" cy="1330840"/>
          </a:xfrm>
          <a:custGeom>
            <a:rect b="b" l="l" r="r" t="t"/>
            <a:pathLst>
              <a:path extrusionOk="0" h="16127" w="81252">
                <a:moveTo>
                  <a:pt x="81251" y="3741"/>
                </a:moveTo>
                <a:lnTo>
                  <a:pt x="81251" y="16127"/>
                </a:lnTo>
                <a:lnTo>
                  <a:pt x="0" y="16127"/>
                </a:lnTo>
                <a:lnTo>
                  <a:pt x="0" y="8395"/>
                </a:lnTo>
                <a:cubicBezTo>
                  <a:pt x="17122" y="12448"/>
                  <a:pt x="30639" y="9447"/>
                  <a:pt x="49263" y="2767"/>
                </a:cubicBezTo>
                <a:cubicBezTo>
                  <a:pt x="54868" y="754"/>
                  <a:pt x="59997" y="42"/>
                  <a:pt x="64429" y="30"/>
                </a:cubicBezTo>
                <a:lnTo>
                  <a:pt x="64431" y="30"/>
                </a:lnTo>
                <a:cubicBezTo>
                  <a:pt x="74720" y="0"/>
                  <a:pt x="81251" y="3741"/>
                  <a:pt x="81251" y="37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067181" y="3812630"/>
            <a:ext cx="4073537" cy="1330840"/>
          </a:xfrm>
          <a:custGeom>
            <a:rect b="b" l="l" r="r" t="t"/>
            <a:pathLst>
              <a:path extrusionOk="0" h="16127" w="36206">
                <a:moveTo>
                  <a:pt x="36205" y="3741"/>
                </a:moveTo>
                <a:lnTo>
                  <a:pt x="36205" y="16127"/>
                </a:lnTo>
                <a:lnTo>
                  <a:pt x="35299" y="16127"/>
                </a:lnTo>
                <a:cubicBezTo>
                  <a:pt x="25750" y="10921"/>
                  <a:pt x="2789" y="13770"/>
                  <a:pt x="1340" y="8056"/>
                </a:cubicBezTo>
                <a:cubicBezTo>
                  <a:pt x="0" y="2769"/>
                  <a:pt x="19102" y="70"/>
                  <a:pt x="19391" y="30"/>
                </a:cubicBezTo>
                <a:lnTo>
                  <a:pt x="19393" y="30"/>
                </a:lnTo>
                <a:cubicBezTo>
                  <a:pt x="29680" y="0"/>
                  <a:pt x="36205" y="3741"/>
                  <a:pt x="36205" y="374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7"/>
          <p:cNvPicPr preferRelativeResize="0"/>
          <p:nvPr/>
        </p:nvPicPr>
        <p:blipFill rotWithShape="1">
          <a:blip r:embed="rId2">
            <a:alphaModFix/>
          </a:blip>
          <a:srcRect b="-816" l="0" r="65876" t="0"/>
          <a:stretch/>
        </p:blipFill>
        <p:spPr>
          <a:xfrm>
            <a:off x="125" y="50"/>
            <a:ext cx="3117400" cy="5185400"/>
          </a:xfrm>
          <a:prstGeom prst="rect">
            <a:avLst/>
          </a:prstGeom>
          <a:noFill/>
          <a:ln>
            <a:noFill/>
          </a:ln>
        </p:spPr>
      </p:pic>
      <p:sp>
        <p:nvSpPr>
          <p:cNvPr id="126" name="Google Shape;126;p7"/>
          <p:cNvSpPr/>
          <p:nvPr/>
        </p:nvSpPr>
        <p:spPr>
          <a:xfrm>
            <a:off x="4855702" y="156650"/>
            <a:ext cx="5499081" cy="985093"/>
          </a:xfrm>
          <a:custGeom>
            <a:rect b="b" l="l" r="r" t="t"/>
            <a:pathLst>
              <a:path extrusionOk="0" h="11963" w="66781">
                <a:moveTo>
                  <a:pt x="3560" y="11642"/>
                </a:moveTo>
                <a:cubicBezTo>
                  <a:pt x="7231" y="11149"/>
                  <a:pt x="10407" y="9188"/>
                  <a:pt x="13574" y="7475"/>
                </a:cubicBezTo>
                <a:cubicBezTo>
                  <a:pt x="16745" y="5765"/>
                  <a:pt x="20376" y="4196"/>
                  <a:pt x="24013" y="4649"/>
                </a:cubicBezTo>
                <a:cubicBezTo>
                  <a:pt x="25579" y="4840"/>
                  <a:pt x="27020" y="5405"/>
                  <a:pt x="28477" y="5886"/>
                </a:cubicBezTo>
                <a:cubicBezTo>
                  <a:pt x="39729" y="9632"/>
                  <a:pt x="53114" y="8973"/>
                  <a:pt x="64172" y="4133"/>
                </a:cubicBezTo>
                <a:cubicBezTo>
                  <a:pt x="65217" y="3675"/>
                  <a:pt x="66311" y="3119"/>
                  <a:pt x="66780" y="2214"/>
                </a:cubicBezTo>
                <a:cubicBezTo>
                  <a:pt x="65486" y="2458"/>
                  <a:pt x="64257" y="2922"/>
                  <a:pt x="63029" y="3366"/>
                </a:cubicBezTo>
                <a:cubicBezTo>
                  <a:pt x="57645" y="5319"/>
                  <a:pt x="52029" y="6922"/>
                  <a:pt x="46256" y="7386"/>
                </a:cubicBezTo>
                <a:cubicBezTo>
                  <a:pt x="40480" y="7856"/>
                  <a:pt x="34509" y="7123"/>
                  <a:pt x="29649" y="4663"/>
                </a:cubicBezTo>
                <a:cubicBezTo>
                  <a:pt x="27584" y="3618"/>
                  <a:pt x="25731" y="2275"/>
                  <a:pt x="23512" y="1467"/>
                </a:cubicBezTo>
                <a:cubicBezTo>
                  <a:pt x="19485" y="1"/>
                  <a:pt x="14431" y="573"/>
                  <a:pt x="10834" y="2899"/>
                </a:cubicBezTo>
                <a:cubicBezTo>
                  <a:pt x="6767" y="5528"/>
                  <a:pt x="4596" y="10081"/>
                  <a:pt x="0" y="11963"/>
                </a:cubicBezTo>
              </a:path>
            </a:pathLst>
          </a:custGeom>
          <a:gradFill>
            <a:gsLst>
              <a:gs pos="0">
                <a:srgbClr val="FFFFFF">
                  <a:alpha val="64313"/>
                </a:srgbClr>
              </a:gs>
              <a:gs pos="100000">
                <a:srgbClr val="FFCA90">
                  <a:alpha val="49019"/>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rot="388801">
            <a:off x="8075389" y="4140322"/>
            <a:ext cx="551557" cy="891315"/>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flipH="1" rot="704026">
            <a:off x="7700421" y="4752914"/>
            <a:ext cx="1423112" cy="588417"/>
          </a:xfrm>
          <a:custGeom>
            <a:rect b="b" l="l" r="r" t="t"/>
            <a:pathLst>
              <a:path extrusionOk="0" h="7108" w="17191">
                <a:moveTo>
                  <a:pt x="8815" y="576"/>
                </a:moveTo>
                <a:cubicBezTo>
                  <a:pt x="8815" y="576"/>
                  <a:pt x="7878" y="0"/>
                  <a:pt x="8029" y="977"/>
                </a:cubicBezTo>
                <a:cubicBezTo>
                  <a:pt x="8179" y="1952"/>
                  <a:pt x="8009" y="1140"/>
                  <a:pt x="8009" y="1140"/>
                </a:cubicBezTo>
                <a:cubicBezTo>
                  <a:pt x="8009" y="1140"/>
                  <a:pt x="7355" y="827"/>
                  <a:pt x="7431" y="1425"/>
                </a:cubicBezTo>
                <a:cubicBezTo>
                  <a:pt x="7431" y="1425"/>
                  <a:pt x="6831" y="526"/>
                  <a:pt x="6153" y="899"/>
                </a:cubicBezTo>
                <a:cubicBezTo>
                  <a:pt x="5477" y="1272"/>
                  <a:pt x="5702" y="2099"/>
                  <a:pt x="5702" y="2099"/>
                </a:cubicBezTo>
                <a:cubicBezTo>
                  <a:pt x="5702" y="2099"/>
                  <a:pt x="5250" y="1049"/>
                  <a:pt x="4727" y="2099"/>
                </a:cubicBezTo>
                <a:cubicBezTo>
                  <a:pt x="4727" y="2099"/>
                  <a:pt x="4275" y="1350"/>
                  <a:pt x="3826" y="2099"/>
                </a:cubicBezTo>
                <a:cubicBezTo>
                  <a:pt x="3826" y="2099"/>
                  <a:pt x="3228" y="1724"/>
                  <a:pt x="3078" y="2550"/>
                </a:cubicBezTo>
                <a:cubicBezTo>
                  <a:pt x="3078" y="2550"/>
                  <a:pt x="2251" y="1350"/>
                  <a:pt x="1726" y="2550"/>
                </a:cubicBezTo>
                <a:cubicBezTo>
                  <a:pt x="1726" y="2550"/>
                  <a:pt x="1425" y="2024"/>
                  <a:pt x="901" y="2777"/>
                </a:cubicBezTo>
                <a:cubicBezTo>
                  <a:pt x="901" y="2777"/>
                  <a:pt x="301" y="2249"/>
                  <a:pt x="1" y="3228"/>
                </a:cubicBezTo>
                <a:lnTo>
                  <a:pt x="17190" y="7108"/>
                </a:lnTo>
                <a:lnTo>
                  <a:pt x="17190" y="6606"/>
                </a:lnTo>
                <a:cubicBezTo>
                  <a:pt x="17190" y="6606"/>
                  <a:pt x="17114" y="4953"/>
                  <a:pt x="16364" y="5856"/>
                </a:cubicBezTo>
                <a:cubicBezTo>
                  <a:pt x="16364" y="5856"/>
                  <a:pt x="16892" y="4055"/>
                  <a:pt x="16139" y="3980"/>
                </a:cubicBezTo>
                <a:cubicBezTo>
                  <a:pt x="15389" y="3904"/>
                  <a:pt x="14938" y="4355"/>
                  <a:pt x="14938" y="4355"/>
                </a:cubicBezTo>
                <a:cubicBezTo>
                  <a:pt x="14938" y="4355"/>
                  <a:pt x="15164" y="2855"/>
                  <a:pt x="14187" y="3607"/>
                </a:cubicBezTo>
                <a:cubicBezTo>
                  <a:pt x="14187" y="3607"/>
                  <a:pt x="14113" y="2331"/>
                  <a:pt x="13289" y="2331"/>
                </a:cubicBezTo>
                <a:cubicBezTo>
                  <a:pt x="12462" y="2331"/>
                  <a:pt x="12237" y="3005"/>
                  <a:pt x="12237" y="3005"/>
                </a:cubicBezTo>
                <a:cubicBezTo>
                  <a:pt x="12237" y="3005"/>
                  <a:pt x="12312" y="1653"/>
                  <a:pt x="11487" y="2406"/>
                </a:cubicBezTo>
                <a:cubicBezTo>
                  <a:pt x="11487" y="2406"/>
                  <a:pt x="11036" y="979"/>
                  <a:pt x="10362" y="2105"/>
                </a:cubicBezTo>
                <a:lnTo>
                  <a:pt x="9160" y="2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rot="388741">
            <a:off x="8399720" y="3202535"/>
            <a:ext cx="433286" cy="700189"/>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txBox="1"/>
          <p:nvPr>
            <p:ph type="title"/>
          </p:nvPr>
        </p:nvSpPr>
        <p:spPr>
          <a:xfrm>
            <a:off x="731975" y="548650"/>
            <a:ext cx="4206900" cy="11604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7"/>
          <p:cNvSpPr txBox="1"/>
          <p:nvPr>
            <p:ph idx="1" type="body"/>
          </p:nvPr>
        </p:nvSpPr>
        <p:spPr>
          <a:xfrm>
            <a:off x="731975" y="1991528"/>
            <a:ext cx="4206900" cy="2028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8"/>
          <p:cNvSpPr/>
          <p:nvPr/>
        </p:nvSpPr>
        <p:spPr>
          <a:xfrm>
            <a:off x="6363103" y="3579172"/>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flipH="1">
            <a:off x="7924332" y="3182326"/>
            <a:ext cx="450580" cy="728137"/>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845275" y="2903799"/>
            <a:ext cx="551571" cy="891338"/>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flipH="1">
            <a:off x="-5414" y="3535799"/>
            <a:ext cx="9157889" cy="1604512"/>
          </a:xfrm>
          <a:custGeom>
            <a:rect b="b" l="l" r="r" t="t"/>
            <a:pathLst>
              <a:path extrusionOk="0" h="22669" w="81142">
                <a:moveTo>
                  <a:pt x="81141" y="3679"/>
                </a:moveTo>
                <a:cubicBezTo>
                  <a:pt x="81141" y="3679"/>
                  <a:pt x="74535" y="0"/>
                  <a:pt x="49239" y="4955"/>
                </a:cubicBezTo>
                <a:cubicBezTo>
                  <a:pt x="23943" y="9910"/>
                  <a:pt x="14035" y="2105"/>
                  <a:pt x="1" y="4955"/>
                </a:cubicBezTo>
                <a:lnTo>
                  <a:pt x="1" y="22669"/>
                </a:lnTo>
                <a:lnTo>
                  <a:pt x="81141" y="22669"/>
                </a:ln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flipH="1">
            <a:off x="-9479" y="3795126"/>
            <a:ext cx="9170304" cy="1345177"/>
          </a:xfrm>
          <a:custGeom>
            <a:rect b="b" l="l" r="r" t="t"/>
            <a:pathLst>
              <a:path extrusionOk="0" h="18709" w="81252">
                <a:moveTo>
                  <a:pt x="81251" y="10699"/>
                </a:moveTo>
                <a:lnTo>
                  <a:pt x="81251" y="18709"/>
                </a:lnTo>
                <a:lnTo>
                  <a:pt x="0" y="18709"/>
                </a:lnTo>
                <a:lnTo>
                  <a:pt x="0" y="5348"/>
                </a:lnTo>
                <a:cubicBezTo>
                  <a:pt x="0" y="5348"/>
                  <a:pt x="4127" y="4973"/>
                  <a:pt x="18314" y="2646"/>
                </a:cubicBezTo>
                <a:cubicBezTo>
                  <a:pt x="18843" y="2560"/>
                  <a:pt x="19353" y="2474"/>
                  <a:pt x="19842" y="2391"/>
                </a:cubicBezTo>
                <a:lnTo>
                  <a:pt x="19842" y="2391"/>
                </a:lnTo>
                <a:cubicBezTo>
                  <a:pt x="32516" y="285"/>
                  <a:pt x="32966" y="0"/>
                  <a:pt x="45034" y="5346"/>
                </a:cubicBezTo>
                <a:cubicBezTo>
                  <a:pt x="57570" y="10903"/>
                  <a:pt x="81251" y="10699"/>
                  <a:pt x="81251" y="10699"/>
                </a:cubicBezTo>
                <a:close/>
              </a:path>
            </a:pathLst>
          </a:custGeom>
          <a:solidFill>
            <a:srgbClr val="F9C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flipH="1" rot="1652825">
            <a:off x="4047321" y="4206212"/>
            <a:ext cx="1423113" cy="588418"/>
          </a:xfrm>
          <a:custGeom>
            <a:rect b="b" l="l" r="r" t="t"/>
            <a:pathLst>
              <a:path extrusionOk="0" h="7108" w="17191">
                <a:moveTo>
                  <a:pt x="8815" y="576"/>
                </a:moveTo>
                <a:cubicBezTo>
                  <a:pt x="8815" y="576"/>
                  <a:pt x="7878" y="0"/>
                  <a:pt x="8029" y="977"/>
                </a:cubicBezTo>
                <a:cubicBezTo>
                  <a:pt x="8179" y="1952"/>
                  <a:pt x="8009" y="1140"/>
                  <a:pt x="8009" y="1140"/>
                </a:cubicBezTo>
                <a:cubicBezTo>
                  <a:pt x="8009" y="1140"/>
                  <a:pt x="7355" y="827"/>
                  <a:pt x="7431" y="1425"/>
                </a:cubicBezTo>
                <a:cubicBezTo>
                  <a:pt x="7431" y="1425"/>
                  <a:pt x="6831" y="526"/>
                  <a:pt x="6153" y="899"/>
                </a:cubicBezTo>
                <a:cubicBezTo>
                  <a:pt x="5477" y="1272"/>
                  <a:pt x="5702" y="2099"/>
                  <a:pt x="5702" y="2099"/>
                </a:cubicBezTo>
                <a:cubicBezTo>
                  <a:pt x="5702" y="2099"/>
                  <a:pt x="5250" y="1049"/>
                  <a:pt x="4727" y="2099"/>
                </a:cubicBezTo>
                <a:cubicBezTo>
                  <a:pt x="4727" y="2099"/>
                  <a:pt x="4275" y="1350"/>
                  <a:pt x="3826" y="2099"/>
                </a:cubicBezTo>
                <a:cubicBezTo>
                  <a:pt x="3826" y="2099"/>
                  <a:pt x="3228" y="1724"/>
                  <a:pt x="3078" y="2550"/>
                </a:cubicBezTo>
                <a:cubicBezTo>
                  <a:pt x="3078" y="2550"/>
                  <a:pt x="2251" y="1350"/>
                  <a:pt x="1726" y="2550"/>
                </a:cubicBezTo>
                <a:cubicBezTo>
                  <a:pt x="1726" y="2550"/>
                  <a:pt x="1425" y="2024"/>
                  <a:pt x="901" y="2777"/>
                </a:cubicBezTo>
                <a:cubicBezTo>
                  <a:pt x="901" y="2777"/>
                  <a:pt x="301" y="2249"/>
                  <a:pt x="1" y="3228"/>
                </a:cubicBezTo>
                <a:lnTo>
                  <a:pt x="17190" y="7108"/>
                </a:lnTo>
                <a:lnTo>
                  <a:pt x="17190" y="6606"/>
                </a:lnTo>
                <a:cubicBezTo>
                  <a:pt x="17190" y="6606"/>
                  <a:pt x="17114" y="4953"/>
                  <a:pt x="16364" y="5856"/>
                </a:cubicBezTo>
                <a:cubicBezTo>
                  <a:pt x="16364" y="5856"/>
                  <a:pt x="16892" y="4055"/>
                  <a:pt x="16139" y="3980"/>
                </a:cubicBezTo>
                <a:cubicBezTo>
                  <a:pt x="15389" y="3904"/>
                  <a:pt x="14938" y="4355"/>
                  <a:pt x="14938" y="4355"/>
                </a:cubicBezTo>
                <a:cubicBezTo>
                  <a:pt x="14938" y="4355"/>
                  <a:pt x="15164" y="2855"/>
                  <a:pt x="14187" y="3607"/>
                </a:cubicBezTo>
                <a:cubicBezTo>
                  <a:pt x="14187" y="3607"/>
                  <a:pt x="14113" y="2331"/>
                  <a:pt x="13289" y="2331"/>
                </a:cubicBezTo>
                <a:cubicBezTo>
                  <a:pt x="12462" y="2331"/>
                  <a:pt x="12237" y="3005"/>
                  <a:pt x="12237" y="3005"/>
                </a:cubicBezTo>
                <a:cubicBezTo>
                  <a:pt x="12237" y="3005"/>
                  <a:pt x="12312" y="1653"/>
                  <a:pt x="11487" y="2406"/>
                </a:cubicBezTo>
                <a:cubicBezTo>
                  <a:pt x="11487" y="2406"/>
                  <a:pt x="11036" y="979"/>
                  <a:pt x="10362" y="2105"/>
                </a:cubicBezTo>
                <a:lnTo>
                  <a:pt x="9160" y="210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flipH="1">
            <a:off x="7136498" y="4087810"/>
            <a:ext cx="2026252" cy="891319"/>
          </a:xfrm>
          <a:custGeom>
            <a:rect b="b" l="l" r="r" t="t"/>
            <a:pathLst>
              <a:path extrusionOk="0" h="8767" w="16488">
                <a:moveTo>
                  <a:pt x="58" y="60"/>
                </a:moveTo>
                <a:cubicBezTo>
                  <a:pt x="58" y="60"/>
                  <a:pt x="1605" y="0"/>
                  <a:pt x="1196" y="1709"/>
                </a:cubicBezTo>
                <a:cubicBezTo>
                  <a:pt x="1196" y="1709"/>
                  <a:pt x="2825" y="1800"/>
                  <a:pt x="2498" y="3057"/>
                </a:cubicBezTo>
                <a:cubicBezTo>
                  <a:pt x="2498" y="3057"/>
                  <a:pt x="3962" y="1350"/>
                  <a:pt x="5021" y="2247"/>
                </a:cubicBezTo>
                <a:cubicBezTo>
                  <a:pt x="6079" y="3146"/>
                  <a:pt x="6241" y="5214"/>
                  <a:pt x="6241" y="5214"/>
                </a:cubicBezTo>
                <a:cubicBezTo>
                  <a:pt x="6241" y="5214"/>
                  <a:pt x="7300" y="3687"/>
                  <a:pt x="7543" y="5214"/>
                </a:cubicBezTo>
                <a:cubicBezTo>
                  <a:pt x="7543" y="5214"/>
                  <a:pt x="8602" y="3776"/>
                  <a:pt x="9090" y="5033"/>
                </a:cubicBezTo>
                <a:cubicBezTo>
                  <a:pt x="9090" y="5033"/>
                  <a:pt x="10719" y="2787"/>
                  <a:pt x="11533" y="5754"/>
                </a:cubicBezTo>
                <a:cubicBezTo>
                  <a:pt x="11533" y="5754"/>
                  <a:pt x="12997" y="5214"/>
                  <a:pt x="12997" y="6921"/>
                </a:cubicBezTo>
                <a:cubicBezTo>
                  <a:pt x="12997" y="6921"/>
                  <a:pt x="14462" y="5453"/>
                  <a:pt x="16488" y="8767"/>
                </a:cubicBezTo>
                <a:lnTo>
                  <a:pt x="0" y="827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8356019" y="3429559"/>
            <a:ext cx="700929" cy="1132668"/>
          </a:xfrm>
          <a:custGeom>
            <a:rect b="b" l="l" r="r" t="t"/>
            <a:pathLst>
              <a:path extrusionOk="0" h="12566" w="7776">
                <a:moveTo>
                  <a:pt x="2347" y="4334"/>
                </a:moveTo>
                <a:cubicBezTo>
                  <a:pt x="2347" y="4334"/>
                  <a:pt x="2347" y="4335"/>
                  <a:pt x="2347" y="4335"/>
                </a:cubicBezTo>
                <a:lnTo>
                  <a:pt x="2347" y="4334"/>
                </a:lnTo>
                <a:close/>
                <a:moveTo>
                  <a:pt x="5416" y="0"/>
                </a:moveTo>
                <a:cubicBezTo>
                  <a:pt x="4240" y="0"/>
                  <a:pt x="3565" y="2156"/>
                  <a:pt x="3565" y="2156"/>
                </a:cubicBezTo>
                <a:cubicBezTo>
                  <a:pt x="3565" y="2156"/>
                  <a:pt x="2608" y="744"/>
                  <a:pt x="1721" y="696"/>
                </a:cubicBezTo>
                <a:cubicBezTo>
                  <a:pt x="1708" y="695"/>
                  <a:pt x="1694" y="695"/>
                  <a:pt x="1680" y="695"/>
                </a:cubicBezTo>
                <a:cubicBezTo>
                  <a:pt x="811" y="695"/>
                  <a:pt x="0" y="2108"/>
                  <a:pt x="0" y="2108"/>
                </a:cubicBezTo>
                <a:cubicBezTo>
                  <a:pt x="0" y="2108"/>
                  <a:pt x="548" y="1703"/>
                  <a:pt x="1027" y="1628"/>
                </a:cubicBezTo>
                <a:lnTo>
                  <a:pt x="1027" y="1628"/>
                </a:lnTo>
                <a:lnTo>
                  <a:pt x="885" y="2060"/>
                </a:lnTo>
                <a:cubicBezTo>
                  <a:pt x="885" y="2060"/>
                  <a:pt x="1295" y="1774"/>
                  <a:pt x="1886" y="1774"/>
                </a:cubicBezTo>
                <a:cubicBezTo>
                  <a:pt x="1979" y="1774"/>
                  <a:pt x="2076" y="1781"/>
                  <a:pt x="2177" y="1797"/>
                </a:cubicBezTo>
                <a:lnTo>
                  <a:pt x="1745" y="2086"/>
                </a:lnTo>
                <a:cubicBezTo>
                  <a:pt x="1745" y="2086"/>
                  <a:pt x="1775" y="2082"/>
                  <a:pt x="1827" y="2082"/>
                </a:cubicBezTo>
                <a:cubicBezTo>
                  <a:pt x="2041" y="2082"/>
                  <a:pt x="2641" y="2144"/>
                  <a:pt x="3182" y="2780"/>
                </a:cubicBezTo>
                <a:cubicBezTo>
                  <a:pt x="3182" y="2780"/>
                  <a:pt x="1675" y="2948"/>
                  <a:pt x="1170" y="3643"/>
                </a:cubicBezTo>
                <a:cubicBezTo>
                  <a:pt x="668" y="4337"/>
                  <a:pt x="1196" y="5245"/>
                  <a:pt x="1196" y="5245"/>
                </a:cubicBezTo>
                <a:cubicBezTo>
                  <a:pt x="1196" y="5245"/>
                  <a:pt x="1338" y="4455"/>
                  <a:pt x="1531" y="4192"/>
                </a:cubicBezTo>
                <a:lnTo>
                  <a:pt x="1579" y="4814"/>
                </a:lnTo>
                <a:cubicBezTo>
                  <a:pt x="1579" y="4814"/>
                  <a:pt x="1842" y="4096"/>
                  <a:pt x="2273" y="3809"/>
                </a:cubicBezTo>
                <a:lnTo>
                  <a:pt x="2347" y="4334"/>
                </a:lnTo>
                <a:lnTo>
                  <a:pt x="2347" y="4334"/>
                </a:lnTo>
                <a:cubicBezTo>
                  <a:pt x="2352" y="4309"/>
                  <a:pt x="2895" y="3210"/>
                  <a:pt x="3441" y="3091"/>
                </a:cubicBezTo>
                <a:cubicBezTo>
                  <a:pt x="3441" y="3091"/>
                  <a:pt x="3926" y="10602"/>
                  <a:pt x="3856" y="12565"/>
                </a:cubicBezTo>
                <a:lnTo>
                  <a:pt x="4935" y="12415"/>
                </a:lnTo>
                <a:cubicBezTo>
                  <a:pt x="4935" y="12415"/>
                  <a:pt x="4135" y="3833"/>
                  <a:pt x="3848" y="3117"/>
                </a:cubicBezTo>
                <a:cubicBezTo>
                  <a:pt x="3848" y="3117"/>
                  <a:pt x="3912" y="3106"/>
                  <a:pt x="4021" y="3106"/>
                </a:cubicBezTo>
                <a:cubicBezTo>
                  <a:pt x="4238" y="3106"/>
                  <a:pt x="4632" y="3149"/>
                  <a:pt x="5045" y="3404"/>
                </a:cubicBezTo>
                <a:lnTo>
                  <a:pt x="4855" y="3045"/>
                </a:lnTo>
                <a:lnTo>
                  <a:pt x="4855" y="3045"/>
                </a:lnTo>
                <a:cubicBezTo>
                  <a:pt x="4855" y="3045"/>
                  <a:pt x="5501" y="3093"/>
                  <a:pt x="5980" y="3835"/>
                </a:cubicBezTo>
                <a:lnTo>
                  <a:pt x="5908" y="3404"/>
                </a:lnTo>
                <a:lnTo>
                  <a:pt x="5908" y="3404"/>
                </a:lnTo>
                <a:cubicBezTo>
                  <a:pt x="5908" y="3404"/>
                  <a:pt x="6602" y="3594"/>
                  <a:pt x="7176" y="4599"/>
                </a:cubicBezTo>
                <a:cubicBezTo>
                  <a:pt x="7176" y="4599"/>
                  <a:pt x="7176" y="3594"/>
                  <a:pt x="6576" y="2878"/>
                </a:cubicBezTo>
                <a:cubicBezTo>
                  <a:pt x="6319" y="2569"/>
                  <a:pt x="5804" y="2473"/>
                  <a:pt x="5288" y="2473"/>
                </a:cubicBezTo>
                <a:cubicBezTo>
                  <a:pt x="4605" y="2473"/>
                  <a:pt x="3920" y="2641"/>
                  <a:pt x="3826" y="2710"/>
                </a:cubicBezTo>
                <a:cubicBezTo>
                  <a:pt x="3826" y="2710"/>
                  <a:pt x="4064" y="2230"/>
                  <a:pt x="4831" y="1967"/>
                </a:cubicBezTo>
                <a:lnTo>
                  <a:pt x="4329" y="1895"/>
                </a:lnTo>
                <a:cubicBezTo>
                  <a:pt x="4329" y="1895"/>
                  <a:pt x="4551" y="1434"/>
                  <a:pt x="5573" y="1434"/>
                </a:cubicBezTo>
                <a:cubicBezTo>
                  <a:pt x="5716" y="1434"/>
                  <a:pt x="5876" y="1443"/>
                  <a:pt x="6052" y="1464"/>
                </a:cubicBezTo>
                <a:lnTo>
                  <a:pt x="5647" y="1201"/>
                </a:lnTo>
                <a:cubicBezTo>
                  <a:pt x="5647" y="1201"/>
                  <a:pt x="5921" y="1118"/>
                  <a:pt x="6301" y="1118"/>
                </a:cubicBezTo>
                <a:cubicBezTo>
                  <a:pt x="6738" y="1118"/>
                  <a:pt x="7315" y="1228"/>
                  <a:pt x="7776" y="1703"/>
                </a:cubicBezTo>
                <a:cubicBezTo>
                  <a:pt x="7776" y="1703"/>
                  <a:pt x="6963" y="339"/>
                  <a:pt x="5647" y="28"/>
                </a:cubicBezTo>
                <a:cubicBezTo>
                  <a:pt x="5568" y="9"/>
                  <a:pt x="5491" y="0"/>
                  <a:pt x="5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343172" y="640097"/>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380974" y="2195604"/>
            <a:ext cx="1017343" cy="273770"/>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291001" y="3845560"/>
            <a:ext cx="700921" cy="523083"/>
          </a:xfrm>
          <a:custGeom>
            <a:rect b="b" l="l" r="r" t="t"/>
            <a:pathLst>
              <a:path extrusionOk="0" h="7804" w="10458">
                <a:moveTo>
                  <a:pt x="8475" y="0"/>
                </a:moveTo>
                <a:cubicBezTo>
                  <a:pt x="8446" y="0"/>
                  <a:pt x="8423" y="9"/>
                  <a:pt x="8412" y="33"/>
                </a:cubicBezTo>
                <a:cubicBezTo>
                  <a:pt x="8359" y="137"/>
                  <a:pt x="8566" y="205"/>
                  <a:pt x="8464" y="448"/>
                </a:cubicBezTo>
                <a:cubicBezTo>
                  <a:pt x="8359" y="691"/>
                  <a:pt x="7942" y="952"/>
                  <a:pt x="7854" y="1561"/>
                </a:cubicBezTo>
                <a:cubicBezTo>
                  <a:pt x="7787" y="2031"/>
                  <a:pt x="7268" y="2293"/>
                  <a:pt x="6803" y="2293"/>
                </a:cubicBezTo>
                <a:cubicBezTo>
                  <a:pt x="6664" y="2293"/>
                  <a:pt x="6529" y="2270"/>
                  <a:pt x="6414" y="2221"/>
                </a:cubicBezTo>
                <a:cubicBezTo>
                  <a:pt x="5908" y="2013"/>
                  <a:pt x="5822" y="1579"/>
                  <a:pt x="5493" y="1579"/>
                </a:cubicBezTo>
                <a:cubicBezTo>
                  <a:pt x="5178" y="1579"/>
                  <a:pt x="4738" y="669"/>
                  <a:pt x="4115" y="669"/>
                </a:cubicBezTo>
                <a:cubicBezTo>
                  <a:pt x="4082" y="669"/>
                  <a:pt x="4050" y="672"/>
                  <a:pt x="4016" y="677"/>
                </a:cubicBezTo>
                <a:cubicBezTo>
                  <a:pt x="3338" y="783"/>
                  <a:pt x="3356" y="1250"/>
                  <a:pt x="2955" y="1529"/>
                </a:cubicBezTo>
                <a:cubicBezTo>
                  <a:pt x="2556" y="1808"/>
                  <a:pt x="2261" y="2017"/>
                  <a:pt x="2261" y="2017"/>
                </a:cubicBezTo>
                <a:cubicBezTo>
                  <a:pt x="2258" y="2015"/>
                  <a:pt x="2255" y="2014"/>
                  <a:pt x="2251" y="2014"/>
                </a:cubicBezTo>
                <a:cubicBezTo>
                  <a:pt x="2187" y="2014"/>
                  <a:pt x="1963" y="2234"/>
                  <a:pt x="1872" y="2400"/>
                </a:cubicBezTo>
                <a:cubicBezTo>
                  <a:pt x="1709" y="2444"/>
                  <a:pt x="1328" y="2591"/>
                  <a:pt x="1166" y="2954"/>
                </a:cubicBezTo>
                <a:cubicBezTo>
                  <a:pt x="966" y="3403"/>
                  <a:pt x="368" y="3597"/>
                  <a:pt x="164" y="3597"/>
                </a:cubicBezTo>
                <a:cubicBezTo>
                  <a:pt x="154" y="3597"/>
                  <a:pt x="146" y="3596"/>
                  <a:pt x="139" y="3596"/>
                </a:cubicBezTo>
                <a:cubicBezTo>
                  <a:pt x="136" y="3595"/>
                  <a:pt x="133" y="3595"/>
                  <a:pt x="131" y="3595"/>
                </a:cubicBezTo>
                <a:cubicBezTo>
                  <a:pt x="0" y="3595"/>
                  <a:pt x="134" y="3963"/>
                  <a:pt x="444" y="3963"/>
                </a:cubicBezTo>
                <a:cubicBezTo>
                  <a:pt x="509" y="3963"/>
                  <a:pt x="581" y="3947"/>
                  <a:pt x="660" y="3909"/>
                </a:cubicBezTo>
                <a:cubicBezTo>
                  <a:pt x="869" y="3808"/>
                  <a:pt x="1100" y="3698"/>
                  <a:pt x="1290" y="3606"/>
                </a:cubicBezTo>
                <a:cubicBezTo>
                  <a:pt x="1338" y="3744"/>
                  <a:pt x="1449" y="3868"/>
                  <a:pt x="1627" y="3963"/>
                </a:cubicBezTo>
                <a:cubicBezTo>
                  <a:pt x="1627" y="4099"/>
                  <a:pt x="1589" y="4274"/>
                  <a:pt x="1451" y="4466"/>
                </a:cubicBezTo>
                <a:cubicBezTo>
                  <a:pt x="1130" y="4920"/>
                  <a:pt x="1188" y="5313"/>
                  <a:pt x="1318" y="5740"/>
                </a:cubicBezTo>
                <a:cubicBezTo>
                  <a:pt x="1451" y="6163"/>
                  <a:pt x="1420" y="6912"/>
                  <a:pt x="1479" y="7072"/>
                </a:cubicBezTo>
                <a:cubicBezTo>
                  <a:pt x="1537" y="7233"/>
                  <a:pt x="1597" y="7423"/>
                  <a:pt x="1581" y="7467"/>
                </a:cubicBezTo>
                <a:cubicBezTo>
                  <a:pt x="1567" y="7513"/>
                  <a:pt x="1611" y="7674"/>
                  <a:pt x="1727" y="7688"/>
                </a:cubicBezTo>
                <a:cubicBezTo>
                  <a:pt x="1844" y="7704"/>
                  <a:pt x="2239" y="7704"/>
                  <a:pt x="2239" y="7704"/>
                </a:cubicBezTo>
                <a:cubicBezTo>
                  <a:pt x="2239" y="7704"/>
                  <a:pt x="2295" y="7483"/>
                  <a:pt x="2105" y="7383"/>
                </a:cubicBezTo>
                <a:cubicBezTo>
                  <a:pt x="1914" y="7279"/>
                  <a:pt x="1914" y="7265"/>
                  <a:pt x="1900" y="7088"/>
                </a:cubicBezTo>
                <a:cubicBezTo>
                  <a:pt x="1884" y="6914"/>
                  <a:pt x="1667" y="6035"/>
                  <a:pt x="1693" y="5874"/>
                </a:cubicBezTo>
                <a:cubicBezTo>
                  <a:pt x="1723" y="5714"/>
                  <a:pt x="1854" y="5628"/>
                  <a:pt x="2103" y="5230"/>
                </a:cubicBezTo>
                <a:lnTo>
                  <a:pt x="2103" y="5230"/>
                </a:lnTo>
                <a:cubicBezTo>
                  <a:pt x="2103" y="5231"/>
                  <a:pt x="2014" y="5714"/>
                  <a:pt x="1942" y="5860"/>
                </a:cubicBezTo>
                <a:cubicBezTo>
                  <a:pt x="1870" y="6005"/>
                  <a:pt x="2030" y="6284"/>
                  <a:pt x="2163" y="6562"/>
                </a:cubicBezTo>
                <a:cubicBezTo>
                  <a:pt x="2295" y="6841"/>
                  <a:pt x="2586" y="7265"/>
                  <a:pt x="2586" y="7439"/>
                </a:cubicBezTo>
                <a:cubicBezTo>
                  <a:pt x="2586" y="7616"/>
                  <a:pt x="2821" y="7688"/>
                  <a:pt x="2821" y="7688"/>
                </a:cubicBezTo>
                <a:cubicBezTo>
                  <a:pt x="2821" y="7688"/>
                  <a:pt x="3156" y="7704"/>
                  <a:pt x="3244" y="7718"/>
                </a:cubicBezTo>
                <a:cubicBezTo>
                  <a:pt x="3260" y="7721"/>
                  <a:pt x="3280" y="7722"/>
                  <a:pt x="3301" y="7722"/>
                </a:cubicBezTo>
                <a:cubicBezTo>
                  <a:pt x="3397" y="7722"/>
                  <a:pt x="3524" y="7693"/>
                  <a:pt x="3465" y="7646"/>
                </a:cubicBezTo>
                <a:cubicBezTo>
                  <a:pt x="3392" y="7588"/>
                  <a:pt x="3376" y="7425"/>
                  <a:pt x="3202" y="7337"/>
                </a:cubicBezTo>
                <a:cubicBezTo>
                  <a:pt x="3025" y="7249"/>
                  <a:pt x="2907" y="7116"/>
                  <a:pt x="2907" y="7058"/>
                </a:cubicBezTo>
                <a:cubicBezTo>
                  <a:pt x="2907" y="7002"/>
                  <a:pt x="2440" y="6035"/>
                  <a:pt x="2440" y="5919"/>
                </a:cubicBezTo>
                <a:cubicBezTo>
                  <a:pt x="2440" y="5800"/>
                  <a:pt x="2746" y="5377"/>
                  <a:pt x="2995" y="5170"/>
                </a:cubicBezTo>
                <a:cubicBezTo>
                  <a:pt x="3232" y="4978"/>
                  <a:pt x="3623" y="4520"/>
                  <a:pt x="3703" y="4248"/>
                </a:cubicBezTo>
                <a:cubicBezTo>
                  <a:pt x="4097" y="4266"/>
                  <a:pt x="4486" y="4276"/>
                  <a:pt x="4809" y="4276"/>
                </a:cubicBezTo>
                <a:cubicBezTo>
                  <a:pt x="4791" y="4496"/>
                  <a:pt x="4773" y="4791"/>
                  <a:pt x="4781" y="5038"/>
                </a:cubicBezTo>
                <a:cubicBezTo>
                  <a:pt x="4797" y="5491"/>
                  <a:pt x="4446" y="6193"/>
                  <a:pt x="4518" y="6633"/>
                </a:cubicBezTo>
                <a:cubicBezTo>
                  <a:pt x="4590" y="7070"/>
                  <a:pt x="4502" y="7335"/>
                  <a:pt x="4678" y="7451"/>
                </a:cubicBezTo>
                <a:cubicBezTo>
                  <a:pt x="4780" y="7520"/>
                  <a:pt x="4903" y="7549"/>
                  <a:pt x="4993" y="7549"/>
                </a:cubicBezTo>
                <a:cubicBezTo>
                  <a:pt x="5057" y="7549"/>
                  <a:pt x="5105" y="7534"/>
                  <a:pt x="5118" y="7509"/>
                </a:cubicBezTo>
                <a:cubicBezTo>
                  <a:pt x="5148" y="7451"/>
                  <a:pt x="4983" y="6938"/>
                  <a:pt x="4983" y="6691"/>
                </a:cubicBezTo>
                <a:cubicBezTo>
                  <a:pt x="4983" y="6442"/>
                  <a:pt x="4881" y="6105"/>
                  <a:pt x="5057" y="5638"/>
                </a:cubicBezTo>
                <a:cubicBezTo>
                  <a:pt x="5232" y="5168"/>
                  <a:pt x="5278" y="4627"/>
                  <a:pt x="5278" y="4450"/>
                </a:cubicBezTo>
                <a:cubicBezTo>
                  <a:pt x="5278" y="4400"/>
                  <a:pt x="5270" y="4330"/>
                  <a:pt x="5258" y="4256"/>
                </a:cubicBezTo>
                <a:cubicBezTo>
                  <a:pt x="5280" y="4252"/>
                  <a:pt x="5300" y="4250"/>
                  <a:pt x="5322" y="4248"/>
                </a:cubicBezTo>
                <a:cubicBezTo>
                  <a:pt x="5491" y="4550"/>
                  <a:pt x="5754" y="4944"/>
                  <a:pt x="6127" y="5241"/>
                </a:cubicBezTo>
                <a:cubicBezTo>
                  <a:pt x="6829" y="5796"/>
                  <a:pt x="6638" y="6573"/>
                  <a:pt x="6596" y="6675"/>
                </a:cubicBezTo>
                <a:cubicBezTo>
                  <a:pt x="6552" y="6777"/>
                  <a:pt x="6436" y="7479"/>
                  <a:pt x="6524" y="7582"/>
                </a:cubicBezTo>
                <a:cubicBezTo>
                  <a:pt x="6612" y="7686"/>
                  <a:pt x="6668" y="7788"/>
                  <a:pt x="6947" y="7802"/>
                </a:cubicBezTo>
                <a:cubicBezTo>
                  <a:pt x="6957" y="7803"/>
                  <a:pt x="6966" y="7803"/>
                  <a:pt x="6975" y="7803"/>
                </a:cubicBezTo>
                <a:cubicBezTo>
                  <a:pt x="7219" y="7803"/>
                  <a:pt x="7121" y="7589"/>
                  <a:pt x="7035" y="7349"/>
                </a:cubicBezTo>
                <a:cubicBezTo>
                  <a:pt x="6947" y="7100"/>
                  <a:pt x="7019" y="5652"/>
                  <a:pt x="6963" y="5491"/>
                </a:cubicBezTo>
                <a:cubicBezTo>
                  <a:pt x="6905" y="5331"/>
                  <a:pt x="6406" y="5008"/>
                  <a:pt x="6291" y="4759"/>
                </a:cubicBezTo>
                <a:cubicBezTo>
                  <a:pt x="6227" y="4623"/>
                  <a:pt x="6161" y="4358"/>
                  <a:pt x="6060" y="4109"/>
                </a:cubicBezTo>
                <a:cubicBezTo>
                  <a:pt x="6446" y="4005"/>
                  <a:pt x="6726" y="3878"/>
                  <a:pt x="6809" y="3824"/>
                </a:cubicBezTo>
                <a:cubicBezTo>
                  <a:pt x="6965" y="3718"/>
                  <a:pt x="8079" y="3563"/>
                  <a:pt x="8410" y="3112"/>
                </a:cubicBezTo>
                <a:cubicBezTo>
                  <a:pt x="8741" y="2661"/>
                  <a:pt x="8775" y="1790"/>
                  <a:pt x="8861" y="1511"/>
                </a:cubicBezTo>
                <a:cubicBezTo>
                  <a:pt x="8949" y="1232"/>
                  <a:pt x="9244" y="1026"/>
                  <a:pt x="9364" y="1026"/>
                </a:cubicBezTo>
                <a:cubicBezTo>
                  <a:pt x="9487" y="1026"/>
                  <a:pt x="9607" y="1026"/>
                  <a:pt x="9782" y="1008"/>
                </a:cubicBezTo>
                <a:cubicBezTo>
                  <a:pt x="9797" y="1006"/>
                  <a:pt x="9812" y="1005"/>
                  <a:pt x="9827" y="1005"/>
                </a:cubicBezTo>
                <a:cubicBezTo>
                  <a:pt x="9971" y="1005"/>
                  <a:pt x="10057" y="1081"/>
                  <a:pt x="10197" y="1112"/>
                </a:cubicBezTo>
                <a:cubicBezTo>
                  <a:pt x="10221" y="1118"/>
                  <a:pt x="10243" y="1120"/>
                  <a:pt x="10265" y="1120"/>
                </a:cubicBezTo>
                <a:cubicBezTo>
                  <a:pt x="10383" y="1120"/>
                  <a:pt x="10458" y="1039"/>
                  <a:pt x="10458" y="922"/>
                </a:cubicBezTo>
                <a:cubicBezTo>
                  <a:pt x="10458" y="785"/>
                  <a:pt x="10414" y="779"/>
                  <a:pt x="10359" y="659"/>
                </a:cubicBezTo>
                <a:cubicBezTo>
                  <a:pt x="10312" y="547"/>
                  <a:pt x="10148" y="377"/>
                  <a:pt x="9880" y="377"/>
                </a:cubicBezTo>
                <a:cubicBezTo>
                  <a:pt x="9856" y="377"/>
                  <a:pt x="9830" y="379"/>
                  <a:pt x="9804" y="382"/>
                </a:cubicBezTo>
                <a:cubicBezTo>
                  <a:pt x="9778" y="385"/>
                  <a:pt x="9754" y="386"/>
                  <a:pt x="9732" y="386"/>
                </a:cubicBezTo>
                <a:cubicBezTo>
                  <a:pt x="9478" y="386"/>
                  <a:pt x="9402" y="223"/>
                  <a:pt x="9194" y="191"/>
                </a:cubicBezTo>
                <a:cubicBezTo>
                  <a:pt x="8969" y="155"/>
                  <a:pt x="8827" y="103"/>
                  <a:pt x="8777" y="103"/>
                </a:cubicBezTo>
                <a:cubicBezTo>
                  <a:pt x="8738" y="103"/>
                  <a:pt x="8573" y="0"/>
                  <a:pt x="8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flipH="1">
            <a:off x="-9991" y="4090473"/>
            <a:ext cx="9172741" cy="1053012"/>
          </a:xfrm>
          <a:custGeom>
            <a:rect b="b" l="l" r="r" t="t"/>
            <a:pathLst>
              <a:path extrusionOk="0" h="16127" w="81252">
                <a:moveTo>
                  <a:pt x="81251" y="3741"/>
                </a:moveTo>
                <a:lnTo>
                  <a:pt x="81251" y="16127"/>
                </a:lnTo>
                <a:lnTo>
                  <a:pt x="0" y="16127"/>
                </a:lnTo>
                <a:lnTo>
                  <a:pt x="0" y="8395"/>
                </a:lnTo>
                <a:cubicBezTo>
                  <a:pt x="17122" y="12448"/>
                  <a:pt x="30639" y="9447"/>
                  <a:pt x="49263" y="2767"/>
                </a:cubicBezTo>
                <a:cubicBezTo>
                  <a:pt x="54868" y="754"/>
                  <a:pt x="59997" y="42"/>
                  <a:pt x="64429" y="30"/>
                </a:cubicBezTo>
                <a:lnTo>
                  <a:pt x="64431" y="30"/>
                </a:lnTo>
                <a:cubicBezTo>
                  <a:pt x="74720" y="0"/>
                  <a:pt x="81251" y="3741"/>
                  <a:pt x="81251" y="3741"/>
                </a:cubicBez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a:off x="-9767" y="4090481"/>
            <a:ext cx="4086300" cy="1053012"/>
          </a:xfrm>
          <a:custGeom>
            <a:rect b="b" l="l" r="r" t="t"/>
            <a:pathLst>
              <a:path extrusionOk="0" h="16127" w="36206">
                <a:moveTo>
                  <a:pt x="36205" y="3741"/>
                </a:moveTo>
                <a:lnTo>
                  <a:pt x="36205" y="16127"/>
                </a:lnTo>
                <a:lnTo>
                  <a:pt x="35299" y="16127"/>
                </a:lnTo>
                <a:cubicBezTo>
                  <a:pt x="25750" y="10921"/>
                  <a:pt x="2789" y="13770"/>
                  <a:pt x="1340" y="8056"/>
                </a:cubicBezTo>
                <a:cubicBezTo>
                  <a:pt x="0" y="2769"/>
                  <a:pt x="19102" y="70"/>
                  <a:pt x="19391" y="30"/>
                </a:cubicBezTo>
                <a:lnTo>
                  <a:pt x="19393" y="30"/>
                </a:lnTo>
                <a:cubicBezTo>
                  <a:pt x="29680" y="0"/>
                  <a:pt x="36205" y="3741"/>
                  <a:pt x="36205" y="3741"/>
                </a:cubicBezTo>
                <a:close/>
              </a:path>
            </a:pathLst>
          </a:cu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1838303" y="3994250"/>
            <a:ext cx="848301" cy="633080"/>
          </a:xfrm>
          <a:custGeom>
            <a:rect b="b" l="l" r="r" t="t"/>
            <a:pathLst>
              <a:path extrusionOk="0" h="7804" w="10458">
                <a:moveTo>
                  <a:pt x="8475" y="0"/>
                </a:moveTo>
                <a:cubicBezTo>
                  <a:pt x="8446" y="0"/>
                  <a:pt x="8423" y="9"/>
                  <a:pt x="8412" y="33"/>
                </a:cubicBezTo>
                <a:cubicBezTo>
                  <a:pt x="8359" y="137"/>
                  <a:pt x="8566" y="205"/>
                  <a:pt x="8464" y="448"/>
                </a:cubicBezTo>
                <a:cubicBezTo>
                  <a:pt x="8359" y="691"/>
                  <a:pt x="7942" y="952"/>
                  <a:pt x="7854" y="1561"/>
                </a:cubicBezTo>
                <a:cubicBezTo>
                  <a:pt x="7787" y="2031"/>
                  <a:pt x="7268" y="2293"/>
                  <a:pt x="6803" y="2293"/>
                </a:cubicBezTo>
                <a:cubicBezTo>
                  <a:pt x="6664" y="2293"/>
                  <a:pt x="6529" y="2270"/>
                  <a:pt x="6414" y="2221"/>
                </a:cubicBezTo>
                <a:cubicBezTo>
                  <a:pt x="5908" y="2013"/>
                  <a:pt x="5822" y="1579"/>
                  <a:pt x="5493" y="1579"/>
                </a:cubicBezTo>
                <a:cubicBezTo>
                  <a:pt x="5178" y="1579"/>
                  <a:pt x="4738" y="669"/>
                  <a:pt x="4115" y="669"/>
                </a:cubicBezTo>
                <a:cubicBezTo>
                  <a:pt x="4082" y="669"/>
                  <a:pt x="4050" y="672"/>
                  <a:pt x="4016" y="677"/>
                </a:cubicBezTo>
                <a:cubicBezTo>
                  <a:pt x="3338" y="783"/>
                  <a:pt x="3356" y="1250"/>
                  <a:pt x="2955" y="1529"/>
                </a:cubicBezTo>
                <a:cubicBezTo>
                  <a:pt x="2556" y="1808"/>
                  <a:pt x="2261" y="2017"/>
                  <a:pt x="2261" y="2017"/>
                </a:cubicBezTo>
                <a:cubicBezTo>
                  <a:pt x="2258" y="2015"/>
                  <a:pt x="2255" y="2014"/>
                  <a:pt x="2251" y="2014"/>
                </a:cubicBezTo>
                <a:cubicBezTo>
                  <a:pt x="2187" y="2014"/>
                  <a:pt x="1963" y="2234"/>
                  <a:pt x="1872" y="2400"/>
                </a:cubicBezTo>
                <a:cubicBezTo>
                  <a:pt x="1709" y="2444"/>
                  <a:pt x="1328" y="2591"/>
                  <a:pt x="1166" y="2954"/>
                </a:cubicBezTo>
                <a:cubicBezTo>
                  <a:pt x="966" y="3403"/>
                  <a:pt x="368" y="3597"/>
                  <a:pt x="164" y="3597"/>
                </a:cubicBezTo>
                <a:cubicBezTo>
                  <a:pt x="154" y="3597"/>
                  <a:pt x="146" y="3596"/>
                  <a:pt x="139" y="3596"/>
                </a:cubicBezTo>
                <a:cubicBezTo>
                  <a:pt x="136" y="3595"/>
                  <a:pt x="133" y="3595"/>
                  <a:pt x="131" y="3595"/>
                </a:cubicBezTo>
                <a:cubicBezTo>
                  <a:pt x="0" y="3595"/>
                  <a:pt x="134" y="3963"/>
                  <a:pt x="444" y="3963"/>
                </a:cubicBezTo>
                <a:cubicBezTo>
                  <a:pt x="509" y="3963"/>
                  <a:pt x="581" y="3947"/>
                  <a:pt x="660" y="3909"/>
                </a:cubicBezTo>
                <a:cubicBezTo>
                  <a:pt x="869" y="3808"/>
                  <a:pt x="1100" y="3698"/>
                  <a:pt x="1290" y="3606"/>
                </a:cubicBezTo>
                <a:cubicBezTo>
                  <a:pt x="1338" y="3744"/>
                  <a:pt x="1449" y="3868"/>
                  <a:pt x="1627" y="3963"/>
                </a:cubicBezTo>
                <a:cubicBezTo>
                  <a:pt x="1627" y="4099"/>
                  <a:pt x="1589" y="4274"/>
                  <a:pt x="1451" y="4466"/>
                </a:cubicBezTo>
                <a:cubicBezTo>
                  <a:pt x="1130" y="4920"/>
                  <a:pt x="1188" y="5313"/>
                  <a:pt x="1318" y="5740"/>
                </a:cubicBezTo>
                <a:cubicBezTo>
                  <a:pt x="1451" y="6163"/>
                  <a:pt x="1420" y="6912"/>
                  <a:pt x="1479" y="7072"/>
                </a:cubicBezTo>
                <a:cubicBezTo>
                  <a:pt x="1537" y="7233"/>
                  <a:pt x="1597" y="7423"/>
                  <a:pt x="1581" y="7467"/>
                </a:cubicBezTo>
                <a:cubicBezTo>
                  <a:pt x="1567" y="7513"/>
                  <a:pt x="1611" y="7674"/>
                  <a:pt x="1727" y="7688"/>
                </a:cubicBezTo>
                <a:cubicBezTo>
                  <a:pt x="1844" y="7704"/>
                  <a:pt x="2239" y="7704"/>
                  <a:pt x="2239" y="7704"/>
                </a:cubicBezTo>
                <a:cubicBezTo>
                  <a:pt x="2239" y="7704"/>
                  <a:pt x="2295" y="7483"/>
                  <a:pt x="2105" y="7383"/>
                </a:cubicBezTo>
                <a:cubicBezTo>
                  <a:pt x="1914" y="7279"/>
                  <a:pt x="1914" y="7265"/>
                  <a:pt x="1900" y="7088"/>
                </a:cubicBezTo>
                <a:cubicBezTo>
                  <a:pt x="1884" y="6914"/>
                  <a:pt x="1667" y="6035"/>
                  <a:pt x="1693" y="5874"/>
                </a:cubicBezTo>
                <a:cubicBezTo>
                  <a:pt x="1723" y="5714"/>
                  <a:pt x="1854" y="5628"/>
                  <a:pt x="2103" y="5230"/>
                </a:cubicBezTo>
                <a:lnTo>
                  <a:pt x="2103" y="5230"/>
                </a:lnTo>
                <a:cubicBezTo>
                  <a:pt x="2103" y="5231"/>
                  <a:pt x="2014" y="5714"/>
                  <a:pt x="1942" y="5860"/>
                </a:cubicBezTo>
                <a:cubicBezTo>
                  <a:pt x="1870" y="6005"/>
                  <a:pt x="2030" y="6284"/>
                  <a:pt x="2163" y="6562"/>
                </a:cubicBezTo>
                <a:cubicBezTo>
                  <a:pt x="2295" y="6841"/>
                  <a:pt x="2586" y="7265"/>
                  <a:pt x="2586" y="7439"/>
                </a:cubicBezTo>
                <a:cubicBezTo>
                  <a:pt x="2586" y="7616"/>
                  <a:pt x="2821" y="7688"/>
                  <a:pt x="2821" y="7688"/>
                </a:cubicBezTo>
                <a:cubicBezTo>
                  <a:pt x="2821" y="7688"/>
                  <a:pt x="3156" y="7704"/>
                  <a:pt x="3244" y="7718"/>
                </a:cubicBezTo>
                <a:cubicBezTo>
                  <a:pt x="3260" y="7721"/>
                  <a:pt x="3280" y="7722"/>
                  <a:pt x="3301" y="7722"/>
                </a:cubicBezTo>
                <a:cubicBezTo>
                  <a:pt x="3397" y="7722"/>
                  <a:pt x="3524" y="7693"/>
                  <a:pt x="3465" y="7646"/>
                </a:cubicBezTo>
                <a:cubicBezTo>
                  <a:pt x="3392" y="7588"/>
                  <a:pt x="3376" y="7425"/>
                  <a:pt x="3202" y="7337"/>
                </a:cubicBezTo>
                <a:cubicBezTo>
                  <a:pt x="3025" y="7249"/>
                  <a:pt x="2907" y="7116"/>
                  <a:pt x="2907" y="7058"/>
                </a:cubicBezTo>
                <a:cubicBezTo>
                  <a:pt x="2907" y="7002"/>
                  <a:pt x="2440" y="6035"/>
                  <a:pt x="2440" y="5919"/>
                </a:cubicBezTo>
                <a:cubicBezTo>
                  <a:pt x="2440" y="5800"/>
                  <a:pt x="2746" y="5377"/>
                  <a:pt x="2995" y="5170"/>
                </a:cubicBezTo>
                <a:cubicBezTo>
                  <a:pt x="3232" y="4978"/>
                  <a:pt x="3623" y="4520"/>
                  <a:pt x="3703" y="4248"/>
                </a:cubicBezTo>
                <a:cubicBezTo>
                  <a:pt x="4097" y="4266"/>
                  <a:pt x="4486" y="4276"/>
                  <a:pt x="4809" y="4276"/>
                </a:cubicBezTo>
                <a:cubicBezTo>
                  <a:pt x="4791" y="4496"/>
                  <a:pt x="4773" y="4791"/>
                  <a:pt x="4781" y="5038"/>
                </a:cubicBezTo>
                <a:cubicBezTo>
                  <a:pt x="4797" y="5491"/>
                  <a:pt x="4446" y="6193"/>
                  <a:pt x="4518" y="6633"/>
                </a:cubicBezTo>
                <a:cubicBezTo>
                  <a:pt x="4590" y="7070"/>
                  <a:pt x="4502" y="7335"/>
                  <a:pt x="4678" y="7451"/>
                </a:cubicBezTo>
                <a:cubicBezTo>
                  <a:pt x="4780" y="7520"/>
                  <a:pt x="4903" y="7549"/>
                  <a:pt x="4993" y="7549"/>
                </a:cubicBezTo>
                <a:cubicBezTo>
                  <a:pt x="5057" y="7549"/>
                  <a:pt x="5105" y="7534"/>
                  <a:pt x="5118" y="7509"/>
                </a:cubicBezTo>
                <a:cubicBezTo>
                  <a:pt x="5148" y="7451"/>
                  <a:pt x="4983" y="6938"/>
                  <a:pt x="4983" y="6691"/>
                </a:cubicBezTo>
                <a:cubicBezTo>
                  <a:pt x="4983" y="6442"/>
                  <a:pt x="4881" y="6105"/>
                  <a:pt x="5057" y="5638"/>
                </a:cubicBezTo>
                <a:cubicBezTo>
                  <a:pt x="5232" y="5168"/>
                  <a:pt x="5278" y="4627"/>
                  <a:pt x="5278" y="4450"/>
                </a:cubicBezTo>
                <a:cubicBezTo>
                  <a:pt x="5278" y="4400"/>
                  <a:pt x="5270" y="4330"/>
                  <a:pt x="5258" y="4256"/>
                </a:cubicBezTo>
                <a:cubicBezTo>
                  <a:pt x="5280" y="4252"/>
                  <a:pt x="5300" y="4250"/>
                  <a:pt x="5322" y="4248"/>
                </a:cubicBezTo>
                <a:cubicBezTo>
                  <a:pt x="5491" y="4550"/>
                  <a:pt x="5754" y="4944"/>
                  <a:pt x="6127" y="5241"/>
                </a:cubicBezTo>
                <a:cubicBezTo>
                  <a:pt x="6829" y="5796"/>
                  <a:pt x="6638" y="6573"/>
                  <a:pt x="6596" y="6675"/>
                </a:cubicBezTo>
                <a:cubicBezTo>
                  <a:pt x="6552" y="6777"/>
                  <a:pt x="6436" y="7479"/>
                  <a:pt x="6524" y="7582"/>
                </a:cubicBezTo>
                <a:cubicBezTo>
                  <a:pt x="6612" y="7686"/>
                  <a:pt x="6668" y="7788"/>
                  <a:pt x="6947" y="7802"/>
                </a:cubicBezTo>
                <a:cubicBezTo>
                  <a:pt x="6957" y="7803"/>
                  <a:pt x="6966" y="7803"/>
                  <a:pt x="6975" y="7803"/>
                </a:cubicBezTo>
                <a:cubicBezTo>
                  <a:pt x="7219" y="7803"/>
                  <a:pt x="7121" y="7589"/>
                  <a:pt x="7035" y="7349"/>
                </a:cubicBezTo>
                <a:cubicBezTo>
                  <a:pt x="6947" y="7100"/>
                  <a:pt x="7019" y="5652"/>
                  <a:pt x="6963" y="5491"/>
                </a:cubicBezTo>
                <a:cubicBezTo>
                  <a:pt x="6905" y="5331"/>
                  <a:pt x="6406" y="5008"/>
                  <a:pt x="6291" y="4759"/>
                </a:cubicBezTo>
                <a:cubicBezTo>
                  <a:pt x="6227" y="4623"/>
                  <a:pt x="6161" y="4358"/>
                  <a:pt x="6060" y="4109"/>
                </a:cubicBezTo>
                <a:cubicBezTo>
                  <a:pt x="6446" y="4005"/>
                  <a:pt x="6726" y="3878"/>
                  <a:pt x="6809" y="3824"/>
                </a:cubicBezTo>
                <a:cubicBezTo>
                  <a:pt x="6965" y="3718"/>
                  <a:pt x="8079" y="3563"/>
                  <a:pt x="8410" y="3112"/>
                </a:cubicBezTo>
                <a:cubicBezTo>
                  <a:pt x="8741" y="2661"/>
                  <a:pt x="8775" y="1790"/>
                  <a:pt x="8861" y="1511"/>
                </a:cubicBezTo>
                <a:cubicBezTo>
                  <a:pt x="8949" y="1232"/>
                  <a:pt x="9244" y="1026"/>
                  <a:pt x="9364" y="1026"/>
                </a:cubicBezTo>
                <a:cubicBezTo>
                  <a:pt x="9487" y="1026"/>
                  <a:pt x="9607" y="1026"/>
                  <a:pt x="9782" y="1008"/>
                </a:cubicBezTo>
                <a:cubicBezTo>
                  <a:pt x="9797" y="1006"/>
                  <a:pt x="9812" y="1005"/>
                  <a:pt x="9827" y="1005"/>
                </a:cubicBezTo>
                <a:cubicBezTo>
                  <a:pt x="9971" y="1005"/>
                  <a:pt x="10057" y="1081"/>
                  <a:pt x="10197" y="1112"/>
                </a:cubicBezTo>
                <a:cubicBezTo>
                  <a:pt x="10221" y="1118"/>
                  <a:pt x="10243" y="1120"/>
                  <a:pt x="10265" y="1120"/>
                </a:cubicBezTo>
                <a:cubicBezTo>
                  <a:pt x="10383" y="1120"/>
                  <a:pt x="10458" y="1039"/>
                  <a:pt x="10458" y="922"/>
                </a:cubicBezTo>
                <a:cubicBezTo>
                  <a:pt x="10458" y="785"/>
                  <a:pt x="10414" y="779"/>
                  <a:pt x="10359" y="659"/>
                </a:cubicBezTo>
                <a:cubicBezTo>
                  <a:pt x="10312" y="547"/>
                  <a:pt x="10148" y="377"/>
                  <a:pt x="9880" y="377"/>
                </a:cubicBezTo>
                <a:cubicBezTo>
                  <a:pt x="9856" y="377"/>
                  <a:pt x="9830" y="379"/>
                  <a:pt x="9804" y="382"/>
                </a:cubicBezTo>
                <a:cubicBezTo>
                  <a:pt x="9778" y="385"/>
                  <a:pt x="9754" y="386"/>
                  <a:pt x="9732" y="386"/>
                </a:cubicBezTo>
                <a:cubicBezTo>
                  <a:pt x="9478" y="386"/>
                  <a:pt x="9402" y="223"/>
                  <a:pt x="9194" y="191"/>
                </a:cubicBezTo>
                <a:cubicBezTo>
                  <a:pt x="8969" y="155"/>
                  <a:pt x="8827" y="103"/>
                  <a:pt x="8777" y="103"/>
                </a:cubicBezTo>
                <a:cubicBezTo>
                  <a:pt x="8738" y="103"/>
                  <a:pt x="8573" y="0"/>
                  <a:pt x="8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8"/>
          <p:cNvPicPr preferRelativeResize="0"/>
          <p:nvPr/>
        </p:nvPicPr>
        <p:blipFill rotWithShape="1">
          <a:blip r:embed="rId2">
            <a:alphaModFix/>
          </a:blip>
          <a:srcRect b="-816" l="0" r="65876" t="0"/>
          <a:stretch/>
        </p:blipFill>
        <p:spPr>
          <a:xfrm flipH="1">
            <a:off x="6026600" y="-600"/>
            <a:ext cx="3117400" cy="5185400"/>
          </a:xfrm>
          <a:prstGeom prst="rect">
            <a:avLst/>
          </a:prstGeom>
          <a:noFill/>
          <a:ln>
            <a:noFill/>
          </a:ln>
        </p:spPr>
      </p:pic>
      <p:pic>
        <p:nvPicPr>
          <p:cNvPr id="148" name="Google Shape;148;p8"/>
          <p:cNvPicPr preferRelativeResize="0"/>
          <p:nvPr/>
        </p:nvPicPr>
        <p:blipFill rotWithShape="1">
          <a:blip r:embed="rId2">
            <a:alphaModFix/>
          </a:blip>
          <a:srcRect b="-816" l="0" r="65876" t="0"/>
          <a:stretch/>
        </p:blipFill>
        <p:spPr>
          <a:xfrm>
            <a:off x="-9475" y="-600"/>
            <a:ext cx="3117400" cy="5185400"/>
          </a:xfrm>
          <a:prstGeom prst="rect">
            <a:avLst/>
          </a:prstGeom>
          <a:noFill/>
          <a:ln>
            <a:noFill/>
          </a:ln>
        </p:spPr>
      </p:pic>
      <p:sp>
        <p:nvSpPr>
          <p:cNvPr id="149" name="Google Shape;149;p8"/>
          <p:cNvSpPr/>
          <p:nvPr/>
        </p:nvSpPr>
        <p:spPr>
          <a:xfrm>
            <a:off x="6922853" y="551597"/>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txBox="1"/>
          <p:nvPr>
            <p:ph type="title"/>
          </p:nvPr>
        </p:nvSpPr>
        <p:spPr>
          <a:xfrm>
            <a:off x="1238550" y="1021750"/>
            <a:ext cx="6666900" cy="2718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2">
            <a:alphaModFix/>
          </a:blip>
          <a:srcRect b="74138" l="0" r="-90" t="0"/>
          <a:stretch/>
        </p:blipFill>
        <p:spPr>
          <a:xfrm>
            <a:off x="1125" y="50"/>
            <a:ext cx="9143998" cy="1330250"/>
          </a:xfrm>
          <a:prstGeom prst="rect">
            <a:avLst/>
          </a:prstGeom>
          <a:noFill/>
          <a:ln>
            <a:noFill/>
          </a:ln>
        </p:spPr>
      </p:pic>
      <p:sp>
        <p:nvSpPr>
          <p:cNvPr id="153" name="Google Shape;153;p9"/>
          <p:cNvSpPr/>
          <p:nvPr/>
        </p:nvSpPr>
        <p:spPr>
          <a:xfrm>
            <a:off x="1104628" y="716297"/>
            <a:ext cx="1542346" cy="415088"/>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380974" y="2195604"/>
            <a:ext cx="1017343" cy="273770"/>
          </a:xfrm>
          <a:custGeom>
            <a:rect b="b" l="l" r="r" t="t"/>
            <a:pathLst>
              <a:path extrusionOk="0" h="5030" w="18690">
                <a:moveTo>
                  <a:pt x="18689" y="5030"/>
                </a:moveTo>
                <a:cubicBezTo>
                  <a:pt x="18689" y="5030"/>
                  <a:pt x="17337" y="3004"/>
                  <a:pt x="15985" y="3904"/>
                </a:cubicBezTo>
                <a:cubicBezTo>
                  <a:pt x="15985" y="3904"/>
                  <a:pt x="15161" y="1"/>
                  <a:pt x="12910" y="452"/>
                </a:cubicBezTo>
                <a:cubicBezTo>
                  <a:pt x="10657" y="903"/>
                  <a:pt x="9983" y="3453"/>
                  <a:pt x="9983" y="3453"/>
                </a:cubicBezTo>
                <a:cubicBezTo>
                  <a:pt x="9983" y="3453"/>
                  <a:pt x="8932" y="751"/>
                  <a:pt x="7730" y="1353"/>
                </a:cubicBezTo>
                <a:cubicBezTo>
                  <a:pt x="6531" y="1951"/>
                  <a:pt x="5329" y="3830"/>
                  <a:pt x="5329" y="3830"/>
                </a:cubicBezTo>
                <a:cubicBezTo>
                  <a:pt x="5329" y="3830"/>
                  <a:pt x="4053" y="2629"/>
                  <a:pt x="3604" y="3981"/>
                </a:cubicBezTo>
                <a:cubicBezTo>
                  <a:pt x="3604" y="3981"/>
                  <a:pt x="1951" y="2029"/>
                  <a:pt x="1" y="5030"/>
                </a:cubicBezTo>
                <a:close/>
              </a:path>
            </a:pathLst>
          </a:custGeom>
          <a:gradFill>
            <a:gsLst>
              <a:gs pos="0">
                <a:srgbClr val="FFFFFF">
                  <a:alpha val="64313"/>
                  <a:alpha val="49110"/>
                </a:srgbClr>
              </a:gs>
              <a:gs pos="100000">
                <a:srgbClr val="FFCA90">
                  <a:alpha val="49019"/>
                  <a:alpha val="491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txBox="1"/>
          <p:nvPr>
            <p:ph type="title"/>
          </p:nvPr>
        </p:nvSpPr>
        <p:spPr>
          <a:xfrm>
            <a:off x="3542550" y="1068075"/>
            <a:ext cx="4869300" cy="140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400"/>
              <a:buNone/>
              <a:defRPr sz="10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6" name="Google Shape;156;p9"/>
          <p:cNvSpPr txBox="1"/>
          <p:nvPr>
            <p:ph idx="1" type="subTitle"/>
          </p:nvPr>
        </p:nvSpPr>
        <p:spPr>
          <a:xfrm>
            <a:off x="3542550" y="2365100"/>
            <a:ext cx="48693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7" name="Shape 157"/>
        <p:cNvGrpSpPr/>
        <p:nvPr/>
      </p:nvGrpSpPr>
      <p:grpSpPr>
        <a:xfrm>
          <a:off x="0" y="0"/>
          <a:ext cx="0" cy="0"/>
          <a:chOff x="0" y="0"/>
          <a:chExt cx="0" cy="0"/>
        </a:xfrm>
      </p:grpSpPr>
      <p:pic>
        <p:nvPicPr>
          <p:cNvPr id="158" name="Google Shape;158;p10"/>
          <p:cNvPicPr preferRelativeResize="0"/>
          <p:nvPr/>
        </p:nvPicPr>
        <p:blipFill rotWithShape="1">
          <a:blip r:embed="rId2">
            <a:alphaModFix/>
          </a:blip>
          <a:srcRect b="0" l="0" r="-200" t="0"/>
          <a:stretch/>
        </p:blipFill>
        <p:spPr>
          <a:xfrm>
            <a:off x="-9475" y="-585"/>
            <a:ext cx="9153474" cy="5143501"/>
          </a:xfrm>
          <a:prstGeom prst="rect">
            <a:avLst/>
          </a:prstGeom>
          <a:noFill/>
          <a:ln>
            <a:noFill/>
          </a:ln>
        </p:spPr>
      </p:pic>
      <p:sp>
        <p:nvSpPr>
          <p:cNvPr id="159" name="Google Shape;159;p10"/>
          <p:cNvSpPr txBox="1"/>
          <p:nvPr>
            <p:ph type="title"/>
          </p:nvPr>
        </p:nvSpPr>
        <p:spPr>
          <a:xfrm>
            <a:off x="744750" y="4070850"/>
            <a:ext cx="7667400" cy="524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34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1975" y="552800"/>
            <a:ext cx="7680000" cy="55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Marcellus"/>
              <a:buNone/>
              <a:defRPr b="1" sz="3400">
                <a:solidFill>
                  <a:schemeClr val="dk1"/>
                </a:solidFill>
                <a:latin typeface="Marcellus"/>
                <a:ea typeface="Marcellus"/>
                <a:cs typeface="Marcellus"/>
                <a:sym typeface="Marcellus"/>
              </a:defRPr>
            </a:lvl1pPr>
            <a:lvl2pPr lvl="1"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2pPr>
            <a:lvl3pPr lvl="2"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3pPr>
            <a:lvl4pPr lvl="3"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4pPr>
            <a:lvl5pPr lvl="4"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5pPr>
            <a:lvl6pPr lvl="5"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6pPr>
            <a:lvl7pPr lvl="6"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7pPr>
            <a:lvl8pPr lvl="7"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8pPr>
            <a:lvl9pPr lvl="8" rtl="0">
              <a:spcBef>
                <a:spcPts val="0"/>
              </a:spcBef>
              <a:spcAft>
                <a:spcPts val="0"/>
              </a:spcAft>
              <a:buClr>
                <a:schemeClr val="dk1"/>
              </a:buClr>
              <a:buSzPts val="3500"/>
              <a:buFont typeface="Marcellus"/>
              <a:buNone/>
              <a:defRPr sz="3500">
                <a:solidFill>
                  <a:schemeClr val="dk1"/>
                </a:solidFill>
                <a:latin typeface="Marcellus"/>
                <a:ea typeface="Marcellus"/>
                <a:cs typeface="Marcellus"/>
                <a:sym typeface="Marcellus"/>
              </a:defRPr>
            </a:lvl9pPr>
          </a:lstStyle>
          <a:p/>
        </p:txBody>
      </p:sp>
      <p:sp>
        <p:nvSpPr>
          <p:cNvPr id="7" name="Google Shape;7;p1"/>
          <p:cNvSpPr txBox="1"/>
          <p:nvPr>
            <p:ph idx="1" type="body"/>
          </p:nvPr>
        </p:nvSpPr>
        <p:spPr>
          <a:xfrm>
            <a:off x="731975" y="1241743"/>
            <a:ext cx="7680000" cy="3327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1pPr>
            <a:lvl2pPr indent="-317500" lvl="1" marL="9144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2pPr>
            <a:lvl3pPr indent="-317500" lvl="2" marL="13716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3pPr>
            <a:lvl4pPr indent="-317500" lvl="3" marL="18288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4pPr>
            <a:lvl5pPr indent="-317500" lvl="4" marL="22860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5pPr>
            <a:lvl6pPr indent="-317500" lvl="5" marL="27432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6pPr>
            <a:lvl7pPr indent="-317500" lvl="6" marL="32004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7pPr>
            <a:lvl8pPr indent="-317500" lvl="7" marL="36576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8pPr>
            <a:lvl9pPr indent="-317500" lvl="8" marL="41148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92" name="Shape 192"/>
        <p:cNvGrpSpPr/>
        <p:nvPr/>
      </p:nvGrpSpPr>
      <p:grpSpPr>
        <a:xfrm>
          <a:off x="0" y="0"/>
          <a:ext cx="0" cy="0"/>
          <a:chOff x="0" y="0"/>
          <a:chExt cx="0" cy="0"/>
        </a:xfrm>
      </p:grpSpPr>
      <p:sp>
        <p:nvSpPr>
          <p:cNvPr id="193" name="Google Shape;193;p1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94" name="Google Shape;194;p1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slidesgo.com/theme/social-studies-subject-for-middle-school-ancient-egypt?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6"/>
          <p:cNvGrpSpPr/>
          <p:nvPr/>
        </p:nvGrpSpPr>
        <p:grpSpPr>
          <a:xfrm>
            <a:off x="5492434" y="742625"/>
            <a:ext cx="2931557" cy="3836530"/>
            <a:chOff x="563809" y="812750"/>
            <a:chExt cx="2931557" cy="3836530"/>
          </a:xfrm>
        </p:grpSpPr>
        <p:sp>
          <p:nvSpPr>
            <p:cNvPr id="201" name="Google Shape;201;p16"/>
            <p:cNvSpPr/>
            <p:nvPr/>
          </p:nvSpPr>
          <p:spPr>
            <a:xfrm>
              <a:off x="563809" y="4320167"/>
              <a:ext cx="2931557" cy="329114"/>
            </a:xfrm>
            <a:custGeom>
              <a:rect b="b" l="l" r="r" t="t"/>
              <a:pathLst>
                <a:path extrusionOk="0" h="3186" w="28377">
                  <a:moveTo>
                    <a:pt x="1" y="0"/>
                  </a:moveTo>
                  <a:lnTo>
                    <a:pt x="28376" y="0"/>
                  </a:lnTo>
                  <a:lnTo>
                    <a:pt x="28376" y="3186"/>
                  </a:lnTo>
                  <a:lnTo>
                    <a:pt x="1" y="3186"/>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563809" y="3721823"/>
              <a:ext cx="2931557" cy="598417"/>
            </a:xfrm>
            <a:custGeom>
              <a:rect b="b" l="l" r="r" t="t"/>
              <a:pathLst>
                <a:path extrusionOk="0" h="5793" w="28377">
                  <a:moveTo>
                    <a:pt x="8013" y="1"/>
                  </a:moveTo>
                  <a:lnTo>
                    <a:pt x="1" y="5792"/>
                  </a:lnTo>
                  <a:lnTo>
                    <a:pt x="28376" y="5792"/>
                  </a:lnTo>
                  <a:lnTo>
                    <a:pt x="203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2028994" y="1997454"/>
              <a:ext cx="1012723" cy="2023440"/>
            </a:xfrm>
            <a:custGeom>
              <a:rect b="b" l="l" r="r" t="t"/>
              <a:pathLst>
                <a:path extrusionOk="0" h="19588" w="9803">
                  <a:moveTo>
                    <a:pt x="1" y="1"/>
                  </a:moveTo>
                  <a:lnTo>
                    <a:pt x="1" y="19588"/>
                  </a:lnTo>
                  <a:lnTo>
                    <a:pt x="9802" y="19588"/>
                  </a:lnTo>
                  <a:lnTo>
                    <a:pt x="8444" y="3954"/>
                  </a:lnTo>
                  <a:cubicBezTo>
                    <a:pt x="8248" y="1718"/>
                    <a:pt x="6374" y="1"/>
                    <a:pt x="4131" y="1"/>
                  </a:cubicBez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2551411" y="2116048"/>
              <a:ext cx="490297" cy="1904645"/>
            </a:xfrm>
            <a:custGeom>
              <a:rect b="b" l="l" r="r" t="t"/>
              <a:pathLst>
                <a:path extrusionOk="0" h="18438" w="4746">
                  <a:moveTo>
                    <a:pt x="13" y="15242"/>
                  </a:moveTo>
                  <a:cubicBezTo>
                    <a:pt x="13" y="15242"/>
                    <a:pt x="4523" y="6034"/>
                    <a:pt x="2007" y="0"/>
                  </a:cubicBezTo>
                  <a:cubicBezTo>
                    <a:pt x="2250" y="227"/>
                    <a:pt x="2470" y="477"/>
                    <a:pt x="2659" y="752"/>
                  </a:cubicBezTo>
                  <a:lnTo>
                    <a:pt x="2659" y="752"/>
                  </a:lnTo>
                  <a:lnTo>
                    <a:pt x="2659" y="752"/>
                  </a:lnTo>
                  <a:cubicBezTo>
                    <a:pt x="2821" y="991"/>
                    <a:pt x="2960" y="1246"/>
                    <a:pt x="3070" y="1517"/>
                  </a:cubicBezTo>
                  <a:lnTo>
                    <a:pt x="3070" y="1517"/>
                  </a:lnTo>
                  <a:lnTo>
                    <a:pt x="3070" y="1517"/>
                  </a:lnTo>
                  <a:cubicBezTo>
                    <a:pt x="3082" y="1551"/>
                    <a:pt x="3098" y="1583"/>
                    <a:pt x="3110" y="1615"/>
                  </a:cubicBezTo>
                  <a:lnTo>
                    <a:pt x="3110" y="1615"/>
                  </a:lnTo>
                  <a:lnTo>
                    <a:pt x="3110" y="1615"/>
                  </a:lnTo>
                  <a:cubicBezTo>
                    <a:pt x="3255" y="1988"/>
                    <a:pt x="3349" y="2387"/>
                    <a:pt x="3387" y="2804"/>
                  </a:cubicBezTo>
                  <a:lnTo>
                    <a:pt x="4745" y="18438"/>
                  </a:lnTo>
                  <a:lnTo>
                    <a:pt x="4567" y="18438"/>
                  </a:lnTo>
                  <a:lnTo>
                    <a:pt x="4535" y="18438"/>
                  </a:lnTo>
                  <a:lnTo>
                    <a:pt x="4115" y="18438"/>
                  </a:lnTo>
                  <a:lnTo>
                    <a:pt x="4083" y="18438"/>
                  </a:lnTo>
                  <a:lnTo>
                    <a:pt x="3664" y="18438"/>
                  </a:lnTo>
                  <a:lnTo>
                    <a:pt x="3632" y="18438"/>
                  </a:lnTo>
                  <a:lnTo>
                    <a:pt x="3213" y="18438"/>
                  </a:lnTo>
                  <a:lnTo>
                    <a:pt x="3181" y="18438"/>
                  </a:lnTo>
                  <a:lnTo>
                    <a:pt x="2761" y="18438"/>
                  </a:lnTo>
                  <a:lnTo>
                    <a:pt x="2729" y="18438"/>
                  </a:lnTo>
                  <a:lnTo>
                    <a:pt x="2310" y="18438"/>
                  </a:lnTo>
                  <a:lnTo>
                    <a:pt x="2278" y="18438"/>
                  </a:lnTo>
                  <a:lnTo>
                    <a:pt x="1859" y="18438"/>
                  </a:lnTo>
                  <a:lnTo>
                    <a:pt x="1826" y="18438"/>
                  </a:lnTo>
                  <a:lnTo>
                    <a:pt x="1407" y="18438"/>
                  </a:lnTo>
                  <a:lnTo>
                    <a:pt x="1375" y="18438"/>
                  </a:lnTo>
                  <a:lnTo>
                    <a:pt x="956" y="18438"/>
                  </a:lnTo>
                  <a:lnTo>
                    <a:pt x="924" y="18438"/>
                  </a:lnTo>
                  <a:lnTo>
                    <a:pt x="504" y="18438"/>
                  </a:lnTo>
                  <a:lnTo>
                    <a:pt x="472" y="18438"/>
                  </a:lnTo>
                  <a:lnTo>
                    <a:pt x="53" y="18438"/>
                  </a:lnTo>
                  <a:lnTo>
                    <a:pt x="21" y="18438"/>
                  </a:lnTo>
                  <a:lnTo>
                    <a:pt x="1" y="18438"/>
                  </a:lnTo>
                  <a:lnTo>
                    <a:pt x="1" y="15242"/>
                  </a:lnTo>
                  <a:close/>
                </a:path>
              </a:pathLst>
            </a:custGeom>
            <a:solidFill>
              <a:srgbClr val="FFFFFF">
                <a:alpha val="2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2029200" y="1997040"/>
              <a:ext cx="994025" cy="2023854"/>
            </a:xfrm>
            <a:custGeom>
              <a:rect b="b" l="l" r="r" t="t"/>
              <a:pathLst>
                <a:path extrusionOk="0" h="19592" w="9622">
                  <a:moveTo>
                    <a:pt x="143" y="1"/>
                  </a:moveTo>
                  <a:lnTo>
                    <a:pt x="143" y="155"/>
                  </a:lnTo>
                  <a:lnTo>
                    <a:pt x="1" y="155"/>
                  </a:lnTo>
                  <a:lnTo>
                    <a:pt x="1" y="179"/>
                  </a:lnTo>
                  <a:lnTo>
                    <a:pt x="143" y="179"/>
                  </a:lnTo>
                  <a:lnTo>
                    <a:pt x="143" y="19588"/>
                  </a:lnTo>
                  <a:lnTo>
                    <a:pt x="177" y="19588"/>
                  </a:lnTo>
                  <a:lnTo>
                    <a:pt x="177" y="179"/>
                  </a:lnTo>
                  <a:cubicBezTo>
                    <a:pt x="261" y="181"/>
                    <a:pt x="374" y="185"/>
                    <a:pt x="512" y="187"/>
                  </a:cubicBezTo>
                  <a:lnTo>
                    <a:pt x="592" y="19588"/>
                  </a:lnTo>
                  <a:lnTo>
                    <a:pt x="625" y="19588"/>
                  </a:lnTo>
                  <a:lnTo>
                    <a:pt x="544" y="189"/>
                  </a:lnTo>
                  <a:lnTo>
                    <a:pt x="544" y="189"/>
                  </a:lnTo>
                  <a:cubicBezTo>
                    <a:pt x="645" y="191"/>
                    <a:pt x="759" y="197"/>
                    <a:pt x="881" y="205"/>
                  </a:cubicBezTo>
                  <a:lnTo>
                    <a:pt x="1042" y="19590"/>
                  </a:lnTo>
                  <a:lnTo>
                    <a:pt x="1074" y="19590"/>
                  </a:lnTo>
                  <a:lnTo>
                    <a:pt x="913" y="207"/>
                  </a:lnTo>
                  <a:lnTo>
                    <a:pt x="913" y="207"/>
                  </a:lnTo>
                  <a:cubicBezTo>
                    <a:pt x="1020" y="211"/>
                    <a:pt x="1132" y="219"/>
                    <a:pt x="1250" y="227"/>
                  </a:cubicBezTo>
                  <a:lnTo>
                    <a:pt x="1491" y="19590"/>
                  </a:lnTo>
                  <a:lnTo>
                    <a:pt x="1523" y="19590"/>
                  </a:lnTo>
                  <a:lnTo>
                    <a:pt x="1283" y="229"/>
                  </a:lnTo>
                  <a:lnTo>
                    <a:pt x="1283" y="229"/>
                  </a:lnTo>
                  <a:cubicBezTo>
                    <a:pt x="1391" y="237"/>
                    <a:pt x="1503" y="245"/>
                    <a:pt x="1618" y="255"/>
                  </a:cubicBezTo>
                  <a:lnTo>
                    <a:pt x="1939" y="19590"/>
                  </a:lnTo>
                  <a:lnTo>
                    <a:pt x="1973" y="19590"/>
                  </a:lnTo>
                  <a:lnTo>
                    <a:pt x="1652" y="257"/>
                  </a:lnTo>
                  <a:lnTo>
                    <a:pt x="1652" y="257"/>
                  </a:lnTo>
                  <a:cubicBezTo>
                    <a:pt x="1762" y="267"/>
                    <a:pt x="1872" y="277"/>
                    <a:pt x="1989" y="287"/>
                  </a:cubicBezTo>
                  <a:lnTo>
                    <a:pt x="2390" y="19590"/>
                  </a:lnTo>
                  <a:lnTo>
                    <a:pt x="2424" y="19590"/>
                  </a:lnTo>
                  <a:lnTo>
                    <a:pt x="2023" y="289"/>
                  </a:lnTo>
                  <a:lnTo>
                    <a:pt x="2023" y="289"/>
                  </a:lnTo>
                  <a:cubicBezTo>
                    <a:pt x="2133" y="299"/>
                    <a:pt x="2245" y="311"/>
                    <a:pt x="2360" y="326"/>
                  </a:cubicBezTo>
                  <a:lnTo>
                    <a:pt x="2841" y="19588"/>
                  </a:lnTo>
                  <a:lnTo>
                    <a:pt x="2875" y="19588"/>
                  </a:lnTo>
                  <a:lnTo>
                    <a:pt x="2396" y="328"/>
                  </a:lnTo>
                  <a:lnTo>
                    <a:pt x="2396" y="328"/>
                  </a:lnTo>
                  <a:cubicBezTo>
                    <a:pt x="2506" y="340"/>
                    <a:pt x="2619" y="356"/>
                    <a:pt x="2735" y="370"/>
                  </a:cubicBezTo>
                  <a:lnTo>
                    <a:pt x="3293" y="19588"/>
                  </a:lnTo>
                  <a:lnTo>
                    <a:pt x="3327" y="19588"/>
                  </a:lnTo>
                  <a:lnTo>
                    <a:pt x="2767" y="376"/>
                  </a:lnTo>
                  <a:lnTo>
                    <a:pt x="2767" y="376"/>
                  </a:lnTo>
                  <a:cubicBezTo>
                    <a:pt x="2879" y="390"/>
                    <a:pt x="2992" y="406"/>
                    <a:pt x="3106" y="422"/>
                  </a:cubicBezTo>
                  <a:lnTo>
                    <a:pt x="3742" y="19588"/>
                  </a:lnTo>
                  <a:lnTo>
                    <a:pt x="3774" y="19588"/>
                  </a:lnTo>
                  <a:lnTo>
                    <a:pt x="3138" y="428"/>
                  </a:lnTo>
                  <a:lnTo>
                    <a:pt x="3138" y="428"/>
                  </a:lnTo>
                  <a:cubicBezTo>
                    <a:pt x="3250" y="446"/>
                    <a:pt x="3363" y="462"/>
                    <a:pt x="3479" y="482"/>
                  </a:cubicBezTo>
                  <a:lnTo>
                    <a:pt x="4191" y="19588"/>
                  </a:lnTo>
                  <a:lnTo>
                    <a:pt x="4223" y="19588"/>
                  </a:lnTo>
                  <a:lnTo>
                    <a:pt x="3511" y="488"/>
                  </a:lnTo>
                  <a:lnTo>
                    <a:pt x="3511" y="488"/>
                  </a:lnTo>
                  <a:cubicBezTo>
                    <a:pt x="3608" y="506"/>
                    <a:pt x="3702" y="520"/>
                    <a:pt x="3798" y="540"/>
                  </a:cubicBezTo>
                  <a:cubicBezTo>
                    <a:pt x="3818" y="542"/>
                    <a:pt x="3834" y="548"/>
                    <a:pt x="3852" y="550"/>
                  </a:cubicBezTo>
                  <a:lnTo>
                    <a:pt x="4643" y="19588"/>
                  </a:lnTo>
                  <a:lnTo>
                    <a:pt x="4675" y="19588"/>
                  </a:lnTo>
                  <a:lnTo>
                    <a:pt x="3884" y="558"/>
                  </a:lnTo>
                  <a:lnTo>
                    <a:pt x="3884" y="558"/>
                  </a:lnTo>
                  <a:cubicBezTo>
                    <a:pt x="4001" y="580"/>
                    <a:pt x="4115" y="606"/>
                    <a:pt x="4229" y="628"/>
                  </a:cubicBezTo>
                  <a:lnTo>
                    <a:pt x="5094" y="19588"/>
                  </a:lnTo>
                  <a:lnTo>
                    <a:pt x="5126" y="19588"/>
                  </a:lnTo>
                  <a:lnTo>
                    <a:pt x="4262" y="636"/>
                  </a:lnTo>
                  <a:lnTo>
                    <a:pt x="4262" y="636"/>
                  </a:lnTo>
                  <a:cubicBezTo>
                    <a:pt x="4380" y="661"/>
                    <a:pt x="4492" y="689"/>
                    <a:pt x="4605" y="717"/>
                  </a:cubicBezTo>
                  <a:lnTo>
                    <a:pt x="5543" y="19588"/>
                  </a:lnTo>
                  <a:lnTo>
                    <a:pt x="5576" y="19588"/>
                  </a:lnTo>
                  <a:lnTo>
                    <a:pt x="4637" y="727"/>
                  </a:lnTo>
                  <a:lnTo>
                    <a:pt x="4637" y="727"/>
                  </a:lnTo>
                  <a:cubicBezTo>
                    <a:pt x="4755" y="757"/>
                    <a:pt x="4871" y="787"/>
                    <a:pt x="4984" y="819"/>
                  </a:cubicBezTo>
                  <a:lnTo>
                    <a:pt x="5995" y="19588"/>
                  </a:lnTo>
                  <a:lnTo>
                    <a:pt x="6027" y="19588"/>
                  </a:lnTo>
                  <a:lnTo>
                    <a:pt x="5016" y="827"/>
                  </a:lnTo>
                  <a:lnTo>
                    <a:pt x="5016" y="827"/>
                  </a:lnTo>
                  <a:cubicBezTo>
                    <a:pt x="5134" y="861"/>
                    <a:pt x="5249" y="897"/>
                    <a:pt x="5363" y="931"/>
                  </a:cubicBezTo>
                  <a:lnTo>
                    <a:pt x="6442" y="19588"/>
                  </a:lnTo>
                  <a:lnTo>
                    <a:pt x="6476" y="19588"/>
                  </a:lnTo>
                  <a:lnTo>
                    <a:pt x="5395" y="943"/>
                  </a:lnTo>
                  <a:lnTo>
                    <a:pt x="5395" y="943"/>
                  </a:lnTo>
                  <a:cubicBezTo>
                    <a:pt x="5515" y="984"/>
                    <a:pt x="5630" y="1024"/>
                    <a:pt x="5744" y="1064"/>
                  </a:cubicBezTo>
                  <a:lnTo>
                    <a:pt x="6891" y="19588"/>
                  </a:lnTo>
                  <a:lnTo>
                    <a:pt x="6924" y="19588"/>
                  </a:lnTo>
                  <a:lnTo>
                    <a:pt x="5776" y="1078"/>
                  </a:lnTo>
                  <a:lnTo>
                    <a:pt x="5776" y="1078"/>
                  </a:lnTo>
                  <a:cubicBezTo>
                    <a:pt x="5896" y="1122"/>
                    <a:pt x="6015" y="1170"/>
                    <a:pt x="6127" y="1218"/>
                  </a:cubicBezTo>
                  <a:lnTo>
                    <a:pt x="7341" y="19588"/>
                  </a:lnTo>
                  <a:lnTo>
                    <a:pt x="7373" y="19588"/>
                  </a:lnTo>
                  <a:lnTo>
                    <a:pt x="6159" y="1232"/>
                  </a:lnTo>
                  <a:lnTo>
                    <a:pt x="6159" y="1232"/>
                  </a:lnTo>
                  <a:cubicBezTo>
                    <a:pt x="6282" y="1284"/>
                    <a:pt x="6400" y="1343"/>
                    <a:pt x="6512" y="1401"/>
                  </a:cubicBezTo>
                  <a:lnTo>
                    <a:pt x="7790" y="19588"/>
                  </a:lnTo>
                  <a:lnTo>
                    <a:pt x="7822" y="19588"/>
                  </a:lnTo>
                  <a:lnTo>
                    <a:pt x="6546" y="1415"/>
                  </a:lnTo>
                  <a:lnTo>
                    <a:pt x="6546" y="1415"/>
                  </a:lnTo>
                  <a:cubicBezTo>
                    <a:pt x="6560" y="1423"/>
                    <a:pt x="6577" y="1431"/>
                    <a:pt x="6589" y="1439"/>
                  </a:cubicBezTo>
                  <a:cubicBezTo>
                    <a:pt x="6699" y="1495"/>
                    <a:pt x="6803" y="1555"/>
                    <a:pt x="6904" y="1615"/>
                  </a:cubicBezTo>
                  <a:lnTo>
                    <a:pt x="8242" y="19586"/>
                  </a:lnTo>
                  <a:lnTo>
                    <a:pt x="8274" y="19586"/>
                  </a:lnTo>
                  <a:lnTo>
                    <a:pt x="6940" y="1635"/>
                  </a:lnTo>
                  <a:lnTo>
                    <a:pt x="6940" y="1635"/>
                  </a:lnTo>
                  <a:cubicBezTo>
                    <a:pt x="7070" y="1720"/>
                    <a:pt x="7192" y="1802"/>
                    <a:pt x="7303" y="1892"/>
                  </a:cubicBezTo>
                  <a:lnTo>
                    <a:pt x="8689" y="19586"/>
                  </a:lnTo>
                  <a:lnTo>
                    <a:pt x="8721" y="19586"/>
                  </a:lnTo>
                  <a:lnTo>
                    <a:pt x="7337" y="1916"/>
                  </a:lnTo>
                  <a:lnTo>
                    <a:pt x="7337" y="1916"/>
                  </a:lnTo>
                  <a:cubicBezTo>
                    <a:pt x="7477" y="2027"/>
                    <a:pt x="7602" y="2145"/>
                    <a:pt x="7712" y="2265"/>
                  </a:cubicBezTo>
                  <a:lnTo>
                    <a:pt x="9140" y="19586"/>
                  </a:lnTo>
                  <a:lnTo>
                    <a:pt x="9172" y="19586"/>
                  </a:lnTo>
                  <a:lnTo>
                    <a:pt x="7748" y="2306"/>
                  </a:lnTo>
                  <a:lnTo>
                    <a:pt x="7748" y="2306"/>
                  </a:lnTo>
                  <a:cubicBezTo>
                    <a:pt x="7919" y="2498"/>
                    <a:pt x="8053" y="2703"/>
                    <a:pt x="8149" y="2917"/>
                  </a:cubicBezTo>
                  <a:lnTo>
                    <a:pt x="9590" y="19592"/>
                  </a:lnTo>
                  <a:lnTo>
                    <a:pt x="9622" y="19592"/>
                  </a:lnTo>
                  <a:lnTo>
                    <a:pt x="8187" y="3018"/>
                  </a:lnTo>
                  <a:cubicBezTo>
                    <a:pt x="8189" y="2982"/>
                    <a:pt x="8189" y="2957"/>
                    <a:pt x="8179" y="2937"/>
                  </a:cubicBezTo>
                  <a:lnTo>
                    <a:pt x="8165" y="2769"/>
                  </a:lnTo>
                  <a:cubicBezTo>
                    <a:pt x="8153" y="2737"/>
                    <a:pt x="8137" y="2705"/>
                    <a:pt x="8125" y="2673"/>
                  </a:cubicBezTo>
                  <a:lnTo>
                    <a:pt x="8125" y="2673"/>
                  </a:lnTo>
                  <a:lnTo>
                    <a:pt x="8139" y="2853"/>
                  </a:lnTo>
                  <a:cubicBezTo>
                    <a:pt x="8039" y="2649"/>
                    <a:pt x="7907" y="2456"/>
                    <a:pt x="7742" y="2273"/>
                  </a:cubicBezTo>
                  <a:lnTo>
                    <a:pt x="7712" y="1906"/>
                  </a:lnTo>
                  <a:lnTo>
                    <a:pt x="7674" y="1854"/>
                  </a:lnTo>
                  <a:lnTo>
                    <a:pt x="7706" y="2235"/>
                  </a:lnTo>
                  <a:cubicBezTo>
                    <a:pt x="7596" y="2117"/>
                    <a:pt x="7471" y="2003"/>
                    <a:pt x="7333" y="1894"/>
                  </a:cubicBezTo>
                  <a:lnTo>
                    <a:pt x="7293" y="1385"/>
                  </a:lnTo>
                  <a:cubicBezTo>
                    <a:pt x="7281" y="1373"/>
                    <a:pt x="7271" y="1361"/>
                    <a:pt x="7257" y="1349"/>
                  </a:cubicBezTo>
                  <a:lnTo>
                    <a:pt x="7257" y="1349"/>
                  </a:lnTo>
                  <a:lnTo>
                    <a:pt x="7297" y="1866"/>
                  </a:lnTo>
                  <a:cubicBezTo>
                    <a:pt x="7184" y="1778"/>
                    <a:pt x="7064" y="1696"/>
                    <a:pt x="6934" y="1615"/>
                  </a:cubicBezTo>
                  <a:lnTo>
                    <a:pt x="6889" y="1004"/>
                  </a:lnTo>
                  <a:cubicBezTo>
                    <a:pt x="6879" y="994"/>
                    <a:pt x="6865" y="986"/>
                    <a:pt x="6853" y="975"/>
                  </a:cubicBezTo>
                  <a:lnTo>
                    <a:pt x="6853" y="975"/>
                  </a:lnTo>
                  <a:lnTo>
                    <a:pt x="6899" y="1595"/>
                  </a:lnTo>
                  <a:cubicBezTo>
                    <a:pt x="6803" y="1537"/>
                    <a:pt x="6703" y="1481"/>
                    <a:pt x="6599" y="1425"/>
                  </a:cubicBezTo>
                  <a:cubicBezTo>
                    <a:pt x="6581" y="1415"/>
                    <a:pt x="6560" y="1405"/>
                    <a:pt x="6540" y="1395"/>
                  </a:cubicBezTo>
                  <a:lnTo>
                    <a:pt x="6492" y="713"/>
                  </a:lnTo>
                  <a:cubicBezTo>
                    <a:pt x="6480" y="705"/>
                    <a:pt x="6470" y="699"/>
                    <a:pt x="6460" y="691"/>
                  </a:cubicBezTo>
                  <a:lnTo>
                    <a:pt x="6460" y="691"/>
                  </a:lnTo>
                  <a:lnTo>
                    <a:pt x="6508" y="1377"/>
                  </a:lnTo>
                  <a:cubicBezTo>
                    <a:pt x="6396" y="1321"/>
                    <a:pt x="6278" y="1264"/>
                    <a:pt x="6153" y="1212"/>
                  </a:cubicBezTo>
                  <a:lnTo>
                    <a:pt x="6107" y="484"/>
                  </a:lnTo>
                  <a:cubicBezTo>
                    <a:pt x="6097" y="480"/>
                    <a:pt x="6085" y="472"/>
                    <a:pt x="6075" y="468"/>
                  </a:cubicBezTo>
                  <a:lnTo>
                    <a:pt x="6075" y="468"/>
                  </a:lnTo>
                  <a:lnTo>
                    <a:pt x="6121" y="1198"/>
                  </a:lnTo>
                  <a:cubicBezTo>
                    <a:pt x="6009" y="1150"/>
                    <a:pt x="5890" y="1102"/>
                    <a:pt x="5770" y="1058"/>
                  </a:cubicBezTo>
                  <a:lnTo>
                    <a:pt x="5726" y="309"/>
                  </a:lnTo>
                  <a:cubicBezTo>
                    <a:pt x="5716" y="305"/>
                    <a:pt x="5704" y="301"/>
                    <a:pt x="5694" y="297"/>
                  </a:cubicBezTo>
                  <a:lnTo>
                    <a:pt x="5694" y="297"/>
                  </a:lnTo>
                  <a:lnTo>
                    <a:pt x="5738" y="1044"/>
                  </a:lnTo>
                  <a:cubicBezTo>
                    <a:pt x="5626" y="1002"/>
                    <a:pt x="5509" y="961"/>
                    <a:pt x="5389" y="923"/>
                  </a:cubicBezTo>
                  <a:lnTo>
                    <a:pt x="5347" y="181"/>
                  </a:lnTo>
                  <a:cubicBezTo>
                    <a:pt x="5337" y="179"/>
                    <a:pt x="5325" y="177"/>
                    <a:pt x="5315" y="171"/>
                  </a:cubicBezTo>
                  <a:lnTo>
                    <a:pt x="5315" y="171"/>
                  </a:lnTo>
                  <a:lnTo>
                    <a:pt x="5357" y="911"/>
                  </a:lnTo>
                  <a:cubicBezTo>
                    <a:pt x="5245" y="875"/>
                    <a:pt x="5128" y="841"/>
                    <a:pt x="5012" y="807"/>
                  </a:cubicBezTo>
                  <a:lnTo>
                    <a:pt x="4974" y="89"/>
                  </a:lnTo>
                  <a:cubicBezTo>
                    <a:pt x="4964" y="87"/>
                    <a:pt x="4952" y="85"/>
                    <a:pt x="4942" y="81"/>
                  </a:cubicBezTo>
                  <a:lnTo>
                    <a:pt x="4942" y="81"/>
                  </a:lnTo>
                  <a:lnTo>
                    <a:pt x="4978" y="797"/>
                  </a:lnTo>
                  <a:cubicBezTo>
                    <a:pt x="4865" y="763"/>
                    <a:pt x="4751" y="733"/>
                    <a:pt x="4633" y="703"/>
                  </a:cubicBezTo>
                  <a:lnTo>
                    <a:pt x="4601" y="29"/>
                  </a:lnTo>
                  <a:cubicBezTo>
                    <a:pt x="4591" y="29"/>
                    <a:pt x="4576" y="27"/>
                    <a:pt x="4566" y="25"/>
                  </a:cubicBezTo>
                  <a:lnTo>
                    <a:pt x="4566" y="25"/>
                  </a:lnTo>
                  <a:lnTo>
                    <a:pt x="4601" y="693"/>
                  </a:lnTo>
                  <a:cubicBezTo>
                    <a:pt x="4486" y="667"/>
                    <a:pt x="4374" y="638"/>
                    <a:pt x="4256" y="612"/>
                  </a:cubicBezTo>
                  <a:lnTo>
                    <a:pt x="4229" y="5"/>
                  </a:lnTo>
                  <a:lnTo>
                    <a:pt x="4195" y="5"/>
                  </a:lnTo>
                  <a:lnTo>
                    <a:pt x="4223" y="606"/>
                  </a:lnTo>
                  <a:cubicBezTo>
                    <a:pt x="4111" y="580"/>
                    <a:pt x="3999" y="558"/>
                    <a:pt x="3882" y="534"/>
                  </a:cubicBezTo>
                  <a:lnTo>
                    <a:pt x="3860" y="5"/>
                  </a:lnTo>
                  <a:lnTo>
                    <a:pt x="3828" y="5"/>
                  </a:lnTo>
                  <a:lnTo>
                    <a:pt x="3850" y="530"/>
                  </a:lnTo>
                  <a:cubicBezTo>
                    <a:pt x="3832" y="528"/>
                    <a:pt x="3818" y="522"/>
                    <a:pt x="3800" y="520"/>
                  </a:cubicBezTo>
                  <a:cubicBezTo>
                    <a:pt x="3702" y="502"/>
                    <a:pt x="3608" y="484"/>
                    <a:pt x="3509" y="468"/>
                  </a:cubicBezTo>
                  <a:lnTo>
                    <a:pt x="3491" y="5"/>
                  </a:lnTo>
                  <a:lnTo>
                    <a:pt x="3459" y="5"/>
                  </a:lnTo>
                  <a:lnTo>
                    <a:pt x="3477" y="460"/>
                  </a:lnTo>
                  <a:cubicBezTo>
                    <a:pt x="3361" y="440"/>
                    <a:pt x="3248" y="422"/>
                    <a:pt x="3136" y="406"/>
                  </a:cubicBezTo>
                  <a:lnTo>
                    <a:pt x="3122" y="5"/>
                  </a:lnTo>
                  <a:lnTo>
                    <a:pt x="3090" y="5"/>
                  </a:lnTo>
                  <a:lnTo>
                    <a:pt x="3102" y="400"/>
                  </a:lnTo>
                  <a:cubicBezTo>
                    <a:pt x="2988" y="382"/>
                    <a:pt x="2875" y="368"/>
                    <a:pt x="2765" y="352"/>
                  </a:cubicBezTo>
                  <a:lnTo>
                    <a:pt x="2755" y="5"/>
                  </a:lnTo>
                  <a:lnTo>
                    <a:pt x="2721" y="5"/>
                  </a:lnTo>
                  <a:lnTo>
                    <a:pt x="2731" y="348"/>
                  </a:lnTo>
                  <a:cubicBezTo>
                    <a:pt x="2617" y="332"/>
                    <a:pt x="2504" y="318"/>
                    <a:pt x="2394" y="305"/>
                  </a:cubicBezTo>
                  <a:lnTo>
                    <a:pt x="2386" y="1"/>
                  </a:lnTo>
                  <a:lnTo>
                    <a:pt x="2354" y="1"/>
                  </a:lnTo>
                  <a:lnTo>
                    <a:pt x="2360" y="299"/>
                  </a:lnTo>
                  <a:cubicBezTo>
                    <a:pt x="2245" y="287"/>
                    <a:pt x="2133" y="275"/>
                    <a:pt x="2023" y="265"/>
                  </a:cubicBezTo>
                  <a:lnTo>
                    <a:pt x="2017" y="1"/>
                  </a:lnTo>
                  <a:lnTo>
                    <a:pt x="1985" y="1"/>
                  </a:lnTo>
                  <a:lnTo>
                    <a:pt x="1989" y="261"/>
                  </a:lnTo>
                  <a:cubicBezTo>
                    <a:pt x="1874" y="251"/>
                    <a:pt x="1762" y="239"/>
                    <a:pt x="1652" y="231"/>
                  </a:cubicBezTo>
                  <a:lnTo>
                    <a:pt x="1646" y="1"/>
                  </a:lnTo>
                  <a:lnTo>
                    <a:pt x="1614" y="1"/>
                  </a:lnTo>
                  <a:lnTo>
                    <a:pt x="1618" y="229"/>
                  </a:lnTo>
                  <a:cubicBezTo>
                    <a:pt x="1501" y="219"/>
                    <a:pt x="1387" y="211"/>
                    <a:pt x="1283" y="205"/>
                  </a:cubicBezTo>
                  <a:lnTo>
                    <a:pt x="1281" y="1"/>
                  </a:lnTo>
                  <a:lnTo>
                    <a:pt x="1246" y="1"/>
                  </a:lnTo>
                  <a:lnTo>
                    <a:pt x="1250" y="201"/>
                  </a:lnTo>
                  <a:cubicBezTo>
                    <a:pt x="1132" y="195"/>
                    <a:pt x="1020" y="187"/>
                    <a:pt x="913" y="181"/>
                  </a:cubicBezTo>
                  <a:lnTo>
                    <a:pt x="911" y="1"/>
                  </a:lnTo>
                  <a:lnTo>
                    <a:pt x="879" y="1"/>
                  </a:lnTo>
                  <a:lnTo>
                    <a:pt x="881" y="179"/>
                  </a:lnTo>
                  <a:cubicBezTo>
                    <a:pt x="759" y="175"/>
                    <a:pt x="645" y="169"/>
                    <a:pt x="544" y="165"/>
                  </a:cubicBezTo>
                  <a:lnTo>
                    <a:pt x="544" y="1"/>
                  </a:lnTo>
                  <a:lnTo>
                    <a:pt x="512" y="1"/>
                  </a:lnTo>
                  <a:lnTo>
                    <a:pt x="512" y="165"/>
                  </a:lnTo>
                  <a:cubicBezTo>
                    <a:pt x="374" y="159"/>
                    <a:pt x="261" y="157"/>
                    <a:pt x="177" y="157"/>
                  </a:cubicBezTo>
                  <a:lnTo>
                    <a:pt x="177"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2251204" y="3491866"/>
              <a:ext cx="801046" cy="650170"/>
            </a:xfrm>
            <a:custGeom>
              <a:rect b="b" l="l" r="r" t="t"/>
              <a:pathLst>
                <a:path extrusionOk="0" h="6294" w="7754">
                  <a:moveTo>
                    <a:pt x="7208" y="0"/>
                  </a:moveTo>
                  <a:cubicBezTo>
                    <a:pt x="0" y="0"/>
                    <a:pt x="909" y="6293"/>
                    <a:pt x="905" y="6293"/>
                  </a:cubicBezTo>
                  <a:lnTo>
                    <a:pt x="7754" y="6293"/>
                  </a:lnTo>
                  <a:lnTo>
                    <a:pt x="7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2251204" y="3491866"/>
              <a:ext cx="745054" cy="650583"/>
            </a:xfrm>
            <a:custGeom>
              <a:rect b="b" l="l" r="r" t="t"/>
              <a:pathLst>
                <a:path extrusionOk="0" h="6298" w="7212">
                  <a:moveTo>
                    <a:pt x="7208" y="0"/>
                  </a:moveTo>
                  <a:cubicBezTo>
                    <a:pt x="0" y="0"/>
                    <a:pt x="909" y="6293"/>
                    <a:pt x="909" y="6297"/>
                  </a:cubicBezTo>
                  <a:lnTo>
                    <a:pt x="923" y="6297"/>
                  </a:lnTo>
                  <a:cubicBezTo>
                    <a:pt x="847" y="5085"/>
                    <a:pt x="921" y="189"/>
                    <a:pt x="7212" y="64"/>
                  </a:cubicBezTo>
                  <a:lnTo>
                    <a:pt x="72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2282919" y="3593828"/>
              <a:ext cx="865304" cy="548213"/>
            </a:xfrm>
            <a:custGeom>
              <a:rect b="b" l="l" r="r" t="t"/>
              <a:pathLst>
                <a:path extrusionOk="0" h="5307" w="8376">
                  <a:moveTo>
                    <a:pt x="8261" y="5306"/>
                  </a:moveTo>
                  <a:lnTo>
                    <a:pt x="0" y="5306"/>
                  </a:lnTo>
                  <a:cubicBezTo>
                    <a:pt x="0" y="5306"/>
                    <a:pt x="243" y="2899"/>
                    <a:pt x="1607" y="2161"/>
                  </a:cubicBezTo>
                  <a:cubicBezTo>
                    <a:pt x="2277" y="1796"/>
                    <a:pt x="2837" y="1270"/>
                    <a:pt x="3234" y="829"/>
                  </a:cubicBezTo>
                  <a:cubicBezTo>
                    <a:pt x="3711" y="297"/>
                    <a:pt x="4395" y="0"/>
                    <a:pt x="5110" y="0"/>
                  </a:cubicBezTo>
                  <a:lnTo>
                    <a:pt x="6472" y="0"/>
                  </a:lnTo>
                  <a:cubicBezTo>
                    <a:pt x="6771" y="0"/>
                    <a:pt x="7037" y="179"/>
                    <a:pt x="7154" y="455"/>
                  </a:cubicBezTo>
                  <a:cubicBezTo>
                    <a:pt x="7547" y="1388"/>
                    <a:pt x="8375" y="3581"/>
                    <a:pt x="8261" y="5306"/>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2980646" y="3903744"/>
              <a:ext cx="195768" cy="320953"/>
            </a:xfrm>
            <a:custGeom>
              <a:rect b="b" l="l" r="r" t="t"/>
              <a:pathLst>
                <a:path extrusionOk="0" h="3107" w="1895">
                  <a:moveTo>
                    <a:pt x="772" y="0"/>
                  </a:moveTo>
                  <a:cubicBezTo>
                    <a:pt x="703" y="0"/>
                    <a:pt x="632" y="10"/>
                    <a:pt x="562" y="31"/>
                  </a:cubicBezTo>
                  <a:cubicBezTo>
                    <a:pt x="201" y="140"/>
                    <a:pt x="0" y="525"/>
                    <a:pt x="75" y="896"/>
                  </a:cubicBezTo>
                  <a:lnTo>
                    <a:pt x="440" y="2745"/>
                  </a:lnTo>
                  <a:cubicBezTo>
                    <a:pt x="482" y="2956"/>
                    <a:pt x="668" y="3107"/>
                    <a:pt x="881" y="3107"/>
                  </a:cubicBezTo>
                  <a:lnTo>
                    <a:pt x="1403" y="3107"/>
                  </a:lnTo>
                  <a:cubicBezTo>
                    <a:pt x="1684" y="3107"/>
                    <a:pt x="1894" y="2854"/>
                    <a:pt x="1844" y="2577"/>
                  </a:cubicBezTo>
                  <a:cubicBezTo>
                    <a:pt x="1710" y="1837"/>
                    <a:pt x="1481" y="581"/>
                    <a:pt x="1481" y="581"/>
                  </a:cubicBezTo>
                  <a:cubicBezTo>
                    <a:pt x="1413" y="238"/>
                    <a:pt x="1108" y="0"/>
                    <a:pt x="772"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2816493" y="3895686"/>
              <a:ext cx="193702" cy="328804"/>
            </a:xfrm>
            <a:custGeom>
              <a:rect b="b" l="l" r="r" t="t"/>
              <a:pathLst>
                <a:path extrusionOk="0" h="3183" w="1875">
                  <a:moveTo>
                    <a:pt x="767" y="1"/>
                  </a:moveTo>
                  <a:cubicBezTo>
                    <a:pt x="736" y="1"/>
                    <a:pt x="704" y="3"/>
                    <a:pt x="673" y="7"/>
                  </a:cubicBezTo>
                  <a:cubicBezTo>
                    <a:pt x="282" y="59"/>
                    <a:pt x="1" y="422"/>
                    <a:pt x="53" y="815"/>
                  </a:cubicBezTo>
                  <a:cubicBezTo>
                    <a:pt x="53" y="815"/>
                    <a:pt x="249" y="2294"/>
                    <a:pt x="330" y="2914"/>
                  </a:cubicBezTo>
                  <a:cubicBezTo>
                    <a:pt x="352" y="3066"/>
                    <a:pt x="482" y="3183"/>
                    <a:pt x="637" y="3183"/>
                  </a:cubicBezTo>
                  <a:lnTo>
                    <a:pt x="1537" y="3183"/>
                  </a:lnTo>
                  <a:cubicBezTo>
                    <a:pt x="1728" y="3183"/>
                    <a:pt x="1874" y="3010"/>
                    <a:pt x="1844" y="2821"/>
                  </a:cubicBezTo>
                  <a:lnTo>
                    <a:pt x="1479" y="627"/>
                  </a:lnTo>
                  <a:cubicBezTo>
                    <a:pt x="1431" y="267"/>
                    <a:pt x="1122" y="1"/>
                    <a:pt x="76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2654200" y="3860665"/>
              <a:ext cx="175726" cy="364029"/>
            </a:xfrm>
            <a:custGeom>
              <a:rect b="b" l="l" r="r" t="t"/>
              <a:pathLst>
                <a:path extrusionOk="0" h="3524" w="1701">
                  <a:moveTo>
                    <a:pt x="767" y="1"/>
                  </a:moveTo>
                  <a:cubicBezTo>
                    <a:pt x="338" y="1"/>
                    <a:pt x="1" y="352"/>
                    <a:pt x="21" y="781"/>
                  </a:cubicBezTo>
                  <a:lnTo>
                    <a:pt x="95" y="3195"/>
                  </a:lnTo>
                  <a:cubicBezTo>
                    <a:pt x="99" y="3379"/>
                    <a:pt x="250" y="3524"/>
                    <a:pt x="432" y="3524"/>
                  </a:cubicBezTo>
                  <a:lnTo>
                    <a:pt x="1465" y="3524"/>
                  </a:lnTo>
                  <a:cubicBezTo>
                    <a:pt x="1592" y="3524"/>
                    <a:pt x="1700" y="3423"/>
                    <a:pt x="1694" y="3299"/>
                  </a:cubicBezTo>
                  <a:lnTo>
                    <a:pt x="1694" y="3295"/>
                  </a:lnTo>
                  <a:lnTo>
                    <a:pt x="1582" y="781"/>
                  </a:lnTo>
                  <a:cubicBezTo>
                    <a:pt x="1562" y="352"/>
                    <a:pt x="1195" y="1"/>
                    <a:pt x="76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2471659" y="3869756"/>
              <a:ext cx="180375" cy="354732"/>
            </a:xfrm>
            <a:custGeom>
              <a:rect b="b" l="l" r="r" t="t"/>
              <a:pathLst>
                <a:path extrusionOk="0" h="3434" w="1746">
                  <a:moveTo>
                    <a:pt x="939" y="1"/>
                  </a:moveTo>
                  <a:cubicBezTo>
                    <a:pt x="930" y="1"/>
                    <a:pt x="921" y="1"/>
                    <a:pt x="911" y="1"/>
                  </a:cubicBezTo>
                  <a:cubicBezTo>
                    <a:pt x="508" y="13"/>
                    <a:pt x="187" y="356"/>
                    <a:pt x="159" y="761"/>
                  </a:cubicBezTo>
                  <a:lnTo>
                    <a:pt x="13" y="3042"/>
                  </a:lnTo>
                  <a:cubicBezTo>
                    <a:pt x="1" y="3255"/>
                    <a:pt x="169" y="3434"/>
                    <a:pt x="382" y="3434"/>
                  </a:cubicBezTo>
                  <a:lnTo>
                    <a:pt x="1351" y="3434"/>
                  </a:lnTo>
                  <a:cubicBezTo>
                    <a:pt x="1543" y="3434"/>
                    <a:pt x="1698" y="3277"/>
                    <a:pt x="1702" y="3084"/>
                  </a:cubicBezTo>
                  <a:cubicBezTo>
                    <a:pt x="1706" y="2378"/>
                    <a:pt x="1716" y="834"/>
                    <a:pt x="1716" y="834"/>
                  </a:cubicBezTo>
                  <a:cubicBezTo>
                    <a:pt x="1745" y="387"/>
                    <a:pt x="1391" y="1"/>
                    <a:pt x="939"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299655" y="3872545"/>
              <a:ext cx="182441" cy="352150"/>
            </a:xfrm>
            <a:custGeom>
              <a:rect b="b" l="l" r="r" t="t"/>
              <a:pathLst>
                <a:path extrusionOk="0" h="3409" w="1766">
                  <a:moveTo>
                    <a:pt x="1320" y="1"/>
                  </a:moveTo>
                  <a:cubicBezTo>
                    <a:pt x="708" y="1"/>
                    <a:pt x="187" y="478"/>
                    <a:pt x="143" y="1098"/>
                  </a:cubicBezTo>
                  <a:lnTo>
                    <a:pt x="19" y="2967"/>
                  </a:lnTo>
                  <a:cubicBezTo>
                    <a:pt x="1" y="3206"/>
                    <a:pt x="189" y="3409"/>
                    <a:pt x="430" y="3409"/>
                  </a:cubicBezTo>
                  <a:lnTo>
                    <a:pt x="1216" y="3409"/>
                  </a:lnTo>
                  <a:cubicBezTo>
                    <a:pt x="1403" y="3409"/>
                    <a:pt x="1557" y="3262"/>
                    <a:pt x="1571" y="3078"/>
                  </a:cubicBezTo>
                  <a:lnTo>
                    <a:pt x="1754" y="409"/>
                  </a:lnTo>
                  <a:cubicBezTo>
                    <a:pt x="1766" y="205"/>
                    <a:pt x="1615" y="18"/>
                    <a:pt x="1411" y="4"/>
                  </a:cubicBezTo>
                  <a:cubicBezTo>
                    <a:pt x="1380" y="2"/>
                    <a:pt x="1350" y="1"/>
                    <a:pt x="1320"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2868146" y="4018102"/>
              <a:ext cx="86675" cy="167036"/>
            </a:xfrm>
            <a:custGeom>
              <a:rect b="b" l="l" r="r" t="t"/>
              <a:pathLst>
                <a:path extrusionOk="0" h="1617" w="839">
                  <a:moveTo>
                    <a:pt x="420" y="0"/>
                  </a:moveTo>
                  <a:cubicBezTo>
                    <a:pt x="409" y="0"/>
                    <a:pt x="398" y="1"/>
                    <a:pt x="387" y="2"/>
                  </a:cubicBezTo>
                  <a:cubicBezTo>
                    <a:pt x="165" y="20"/>
                    <a:pt x="0" y="214"/>
                    <a:pt x="16" y="435"/>
                  </a:cubicBezTo>
                  <a:cubicBezTo>
                    <a:pt x="34" y="655"/>
                    <a:pt x="288" y="1617"/>
                    <a:pt x="508" y="1617"/>
                  </a:cubicBezTo>
                  <a:cubicBezTo>
                    <a:pt x="510" y="1617"/>
                    <a:pt x="512" y="1617"/>
                    <a:pt x="514" y="1616"/>
                  </a:cubicBezTo>
                  <a:cubicBezTo>
                    <a:pt x="736" y="1598"/>
                    <a:pt x="839" y="593"/>
                    <a:pt x="821" y="373"/>
                  </a:cubicBezTo>
                  <a:cubicBezTo>
                    <a:pt x="805" y="161"/>
                    <a:pt x="629" y="0"/>
                    <a:pt x="420"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2700688" y="4017999"/>
              <a:ext cx="83989" cy="167346"/>
            </a:xfrm>
            <a:custGeom>
              <a:rect b="b" l="l" r="r" t="t"/>
              <a:pathLst>
                <a:path extrusionOk="0" h="1620" w="813">
                  <a:moveTo>
                    <a:pt x="409" y="0"/>
                  </a:moveTo>
                  <a:cubicBezTo>
                    <a:pt x="406" y="0"/>
                    <a:pt x="404" y="0"/>
                    <a:pt x="402" y="0"/>
                  </a:cubicBezTo>
                  <a:cubicBezTo>
                    <a:pt x="179" y="3"/>
                    <a:pt x="0" y="185"/>
                    <a:pt x="2" y="408"/>
                  </a:cubicBezTo>
                  <a:cubicBezTo>
                    <a:pt x="6" y="630"/>
                    <a:pt x="196" y="1619"/>
                    <a:pt x="419" y="1619"/>
                  </a:cubicBezTo>
                  <a:cubicBezTo>
                    <a:pt x="419" y="1619"/>
                    <a:pt x="419" y="1619"/>
                    <a:pt x="420" y="1619"/>
                  </a:cubicBezTo>
                  <a:cubicBezTo>
                    <a:pt x="642" y="1617"/>
                    <a:pt x="813" y="622"/>
                    <a:pt x="811" y="398"/>
                  </a:cubicBezTo>
                  <a:cubicBezTo>
                    <a:pt x="809" y="177"/>
                    <a:pt x="628" y="0"/>
                    <a:pt x="409"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2516803" y="4018516"/>
              <a:ext cx="89464" cy="166106"/>
            </a:xfrm>
            <a:custGeom>
              <a:rect b="b" l="l" r="r" t="t"/>
              <a:pathLst>
                <a:path extrusionOk="0" h="1608" w="866">
                  <a:moveTo>
                    <a:pt x="427" y="1"/>
                  </a:moveTo>
                  <a:cubicBezTo>
                    <a:pt x="231" y="1"/>
                    <a:pt x="62" y="145"/>
                    <a:pt x="33" y="347"/>
                  </a:cubicBezTo>
                  <a:cubicBezTo>
                    <a:pt x="1" y="567"/>
                    <a:pt x="39" y="1574"/>
                    <a:pt x="262" y="1606"/>
                  </a:cubicBezTo>
                  <a:cubicBezTo>
                    <a:pt x="266" y="1607"/>
                    <a:pt x="269" y="1607"/>
                    <a:pt x="273" y="1607"/>
                  </a:cubicBezTo>
                  <a:cubicBezTo>
                    <a:pt x="491" y="1607"/>
                    <a:pt x="800" y="678"/>
                    <a:pt x="831" y="461"/>
                  </a:cubicBezTo>
                  <a:cubicBezTo>
                    <a:pt x="866" y="240"/>
                    <a:pt x="709" y="36"/>
                    <a:pt x="488" y="6"/>
                  </a:cubicBezTo>
                  <a:cubicBezTo>
                    <a:pt x="468" y="2"/>
                    <a:pt x="447" y="1"/>
                    <a:pt x="427"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2343973" y="4018516"/>
              <a:ext cx="89464" cy="166106"/>
            </a:xfrm>
            <a:custGeom>
              <a:rect b="b" l="l" r="r" t="t"/>
              <a:pathLst>
                <a:path extrusionOk="0" h="1608" w="866">
                  <a:moveTo>
                    <a:pt x="429" y="1"/>
                  </a:moveTo>
                  <a:cubicBezTo>
                    <a:pt x="232" y="1"/>
                    <a:pt x="60" y="145"/>
                    <a:pt x="33" y="347"/>
                  </a:cubicBezTo>
                  <a:cubicBezTo>
                    <a:pt x="1" y="567"/>
                    <a:pt x="41" y="1574"/>
                    <a:pt x="262" y="1606"/>
                  </a:cubicBezTo>
                  <a:cubicBezTo>
                    <a:pt x="266" y="1607"/>
                    <a:pt x="269" y="1607"/>
                    <a:pt x="273" y="1607"/>
                  </a:cubicBezTo>
                  <a:cubicBezTo>
                    <a:pt x="493" y="1607"/>
                    <a:pt x="802" y="678"/>
                    <a:pt x="833" y="461"/>
                  </a:cubicBezTo>
                  <a:cubicBezTo>
                    <a:pt x="865" y="240"/>
                    <a:pt x="711" y="36"/>
                    <a:pt x="490" y="6"/>
                  </a:cubicBezTo>
                  <a:cubicBezTo>
                    <a:pt x="470" y="2"/>
                    <a:pt x="449" y="1"/>
                    <a:pt x="429"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3034158" y="4018516"/>
              <a:ext cx="90601" cy="165487"/>
            </a:xfrm>
            <a:custGeom>
              <a:rect b="b" l="l" r="r" t="t"/>
              <a:pathLst>
                <a:path extrusionOk="0" h="1602" w="877">
                  <a:moveTo>
                    <a:pt x="437" y="1"/>
                  </a:moveTo>
                  <a:cubicBezTo>
                    <a:pt x="413" y="1"/>
                    <a:pt x="388" y="3"/>
                    <a:pt x="363" y="8"/>
                  </a:cubicBezTo>
                  <a:cubicBezTo>
                    <a:pt x="144" y="50"/>
                    <a:pt x="0" y="260"/>
                    <a:pt x="40" y="479"/>
                  </a:cubicBezTo>
                  <a:cubicBezTo>
                    <a:pt x="79" y="693"/>
                    <a:pt x="426" y="1602"/>
                    <a:pt x="646" y="1602"/>
                  </a:cubicBezTo>
                  <a:cubicBezTo>
                    <a:pt x="650" y="1602"/>
                    <a:pt x="655" y="1601"/>
                    <a:pt x="660" y="1600"/>
                  </a:cubicBezTo>
                  <a:cubicBezTo>
                    <a:pt x="877" y="1558"/>
                    <a:pt x="875" y="549"/>
                    <a:pt x="835" y="331"/>
                  </a:cubicBezTo>
                  <a:cubicBezTo>
                    <a:pt x="799" y="136"/>
                    <a:pt x="629" y="1"/>
                    <a:pt x="437"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563809" y="4024404"/>
              <a:ext cx="2931557" cy="295851"/>
            </a:xfrm>
            <a:custGeom>
              <a:rect b="b" l="l" r="r" t="t"/>
              <a:pathLst>
                <a:path extrusionOk="0" h="2864" w="28377">
                  <a:moveTo>
                    <a:pt x="3917" y="1"/>
                  </a:moveTo>
                  <a:lnTo>
                    <a:pt x="1" y="2863"/>
                  </a:lnTo>
                  <a:lnTo>
                    <a:pt x="28376" y="2863"/>
                  </a:lnTo>
                  <a:lnTo>
                    <a:pt x="372" y="2761"/>
                  </a:lnTo>
                  <a:lnTo>
                    <a:pt x="39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1016908" y="1997454"/>
              <a:ext cx="1012620" cy="2023440"/>
            </a:xfrm>
            <a:custGeom>
              <a:rect b="b" l="l" r="r" t="t"/>
              <a:pathLst>
                <a:path extrusionOk="0" h="19588" w="9802">
                  <a:moveTo>
                    <a:pt x="5671" y="1"/>
                  </a:moveTo>
                  <a:cubicBezTo>
                    <a:pt x="3428" y="1"/>
                    <a:pt x="1555" y="1718"/>
                    <a:pt x="1358" y="3954"/>
                  </a:cubicBezTo>
                  <a:lnTo>
                    <a:pt x="0" y="19588"/>
                  </a:lnTo>
                  <a:lnTo>
                    <a:pt x="9802" y="19588"/>
                  </a:lnTo>
                  <a:lnTo>
                    <a:pt x="9802" y="1"/>
                  </a:ln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1016908" y="2116048"/>
              <a:ext cx="490194" cy="1904645"/>
            </a:xfrm>
            <a:custGeom>
              <a:rect b="b" l="l" r="r" t="t"/>
              <a:pathLst>
                <a:path extrusionOk="0" h="18438" w="4745">
                  <a:moveTo>
                    <a:pt x="4732" y="15242"/>
                  </a:moveTo>
                  <a:cubicBezTo>
                    <a:pt x="4732" y="15242"/>
                    <a:pt x="223" y="6034"/>
                    <a:pt x="2738" y="0"/>
                  </a:cubicBezTo>
                  <a:cubicBezTo>
                    <a:pt x="2496" y="227"/>
                    <a:pt x="2275" y="477"/>
                    <a:pt x="2086" y="752"/>
                  </a:cubicBezTo>
                  <a:lnTo>
                    <a:pt x="2086" y="752"/>
                  </a:lnTo>
                  <a:lnTo>
                    <a:pt x="2086" y="752"/>
                  </a:lnTo>
                  <a:cubicBezTo>
                    <a:pt x="1924" y="991"/>
                    <a:pt x="1786" y="1246"/>
                    <a:pt x="1675" y="1517"/>
                  </a:cubicBezTo>
                  <a:lnTo>
                    <a:pt x="1675" y="1517"/>
                  </a:lnTo>
                  <a:lnTo>
                    <a:pt x="1675" y="1517"/>
                  </a:lnTo>
                  <a:cubicBezTo>
                    <a:pt x="1663" y="1551"/>
                    <a:pt x="1647" y="1583"/>
                    <a:pt x="1635" y="1615"/>
                  </a:cubicBezTo>
                  <a:lnTo>
                    <a:pt x="1635" y="1615"/>
                  </a:lnTo>
                  <a:lnTo>
                    <a:pt x="1635" y="1615"/>
                  </a:lnTo>
                  <a:cubicBezTo>
                    <a:pt x="1491" y="1988"/>
                    <a:pt x="1396" y="2387"/>
                    <a:pt x="1358" y="2804"/>
                  </a:cubicBezTo>
                  <a:lnTo>
                    <a:pt x="0" y="18438"/>
                  </a:lnTo>
                  <a:lnTo>
                    <a:pt x="179" y="18438"/>
                  </a:lnTo>
                  <a:lnTo>
                    <a:pt x="211" y="18438"/>
                  </a:lnTo>
                  <a:lnTo>
                    <a:pt x="630" y="18438"/>
                  </a:lnTo>
                  <a:lnTo>
                    <a:pt x="662" y="18438"/>
                  </a:lnTo>
                  <a:lnTo>
                    <a:pt x="1081" y="18438"/>
                  </a:lnTo>
                  <a:lnTo>
                    <a:pt x="1113" y="18438"/>
                  </a:lnTo>
                  <a:lnTo>
                    <a:pt x="1533" y="18438"/>
                  </a:lnTo>
                  <a:lnTo>
                    <a:pt x="1565" y="18438"/>
                  </a:lnTo>
                  <a:lnTo>
                    <a:pt x="1984" y="18438"/>
                  </a:lnTo>
                  <a:lnTo>
                    <a:pt x="2016" y="18438"/>
                  </a:lnTo>
                  <a:lnTo>
                    <a:pt x="2435" y="18438"/>
                  </a:lnTo>
                  <a:lnTo>
                    <a:pt x="2468" y="18438"/>
                  </a:lnTo>
                  <a:lnTo>
                    <a:pt x="2887" y="18438"/>
                  </a:lnTo>
                  <a:lnTo>
                    <a:pt x="2919" y="18438"/>
                  </a:lnTo>
                  <a:lnTo>
                    <a:pt x="3338" y="18438"/>
                  </a:lnTo>
                  <a:lnTo>
                    <a:pt x="3370" y="18438"/>
                  </a:lnTo>
                  <a:lnTo>
                    <a:pt x="3790" y="18438"/>
                  </a:lnTo>
                  <a:lnTo>
                    <a:pt x="3822" y="18438"/>
                  </a:lnTo>
                  <a:lnTo>
                    <a:pt x="4241" y="18438"/>
                  </a:lnTo>
                  <a:lnTo>
                    <a:pt x="4273" y="18438"/>
                  </a:lnTo>
                  <a:lnTo>
                    <a:pt x="4692" y="18438"/>
                  </a:lnTo>
                  <a:lnTo>
                    <a:pt x="4724" y="18438"/>
                  </a:lnTo>
                  <a:lnTo>
                    <a:pt x="4744" y="18438"/>
                  </a:lnTo>
                  <a:lnTo>
                    <a:pt x="4744" y="15242"/>
                  </a:lnTo>
                  <a:close/>
                </a:path>
              </a:pathLst>
            </a:custGeom>
            <a:solidFill>
              <a:srgbClr val="FFFFFF">
                <a:alpha val="2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1035296" y="1997040"/>
              <a:ext cx="979768" cy="2024267"/>
            </a:xfrm>
            <a:custGeom>
              <a:rect b="b" l="l" r="r" t="t"/>
              <a:pathLst>
                <a:path extrusionOk="0" h="19596" w="9484">
                  <a:moveTo>
                    <a:pt x="5760" y="1"/>
                  </a:moveTo>
                  <a:lnTo>
                    <a:pt x="5748" y="332"/>
                  </a:lnTo>
                  <a:cubicBezTo>
                    <a:pt x="5636" y="348"/>
                    <a:pt x="5521" y="362"/>
                    <a:pt x="5407" y="380"/>
                  </a:cubicBezTo>
                  <a:lnTo>
                    <a:pt x="5425" y="3"/>
                  </a:lnTo>
                  <a:lnTo>
                    <a:pt x="5391" y="3"/>
                  </a:lnTo>
                  <a:lnTo>
                    <a:pt x="5375" y="384"/>
                  </a:lnTo>
                  <a:cubicBezTo>
                    <a:pt x="5261" y="402"/>
                    <a:pt x="5146" y="422"/>
                    <a:pt x="5034" y="442"/>
                  </a:cubicBezTo>
                  <a:lnTo>
                    <a:pt x="5054" y="23"/>
                  </a:lnTo>
                  <a:cubicBezTo>
                    <a:pt x="5044" y="23"/>
                    <a:pt x="5030" y="27"/>
                    <a:pt x="5020" y="29"/>
                  </a:cubicBezTo>
                  <a:lnTo>
                    <a:pt x="5000" y="450"/>
                  </a:lnTo>
                  <a:cubicBezTo>
                    <a:pt x="4885" y="472"/>
                    <a:pt x="4773" y="494"/>
                    <a:pt x="4657" y="522"/>
                  </a:cubicBezTo>
                  <a:lnTo>
                    <a:pt x="4683" y="79"/>
                  </a:lnTo>
                  <a:lnTo>
                    <a:pt x="4683" y="79"/>
                  </a:lnTo>
                  <a:cubicBezTo>
                    <a:pt x="4673" y="81"/>
                    <a:pt x="4659" y="83"/>
                    <a:pt x="4649" y="87"/>
                  </a:cubicBezTo>
                  <a:lnTo>
                    <a:pt x="4625" y="530"/>
                  </a:lnTo>
                  <a:cubicBezTo>
                    <a:pt x="4508" y="558"/>
                    <a:pt x="4394" y="584"/>
                    <a:pt x="4282" y="618"/>
                  </a:cubicBezTo>
                  <a:lnTo>
                    <a:pt x="4306" y="169"/>
                  </a:lnTo>
                  <a:lnTo>
                    <a:pt x="4306" y="169"/>
                  </a:lnTo>
                  <a:cubicBezTo>
                    <a:pt x="4296" y="171"/>
                    <a:pt x="4284" y="173"/>
                    <a:pt x="4274" y="179"/>
                  </a:cubicBezTo>
                  <a:lnTo>
                    <a:pt x="4247" y="630"/>
                  </a:lnTo>
                  <a:cubicBezTo>
                    <a:pt x="4131" y="663"/>
                    <a:pt x="4015" y="699"/>
                    <a:pt x="3902" y="735"/>
                  </a:cubicBezTo>
                  <a:lnTo>
                    <a:pt x="3931" y="297"/>
                  </a:lnTo>
                  <a:lnTo>
                    <a:pt x="3931" y="297"/>
                  </a:lnTo>
                  <a:cubicBezTo>
                    <a:pt x="3920" y="301"/>
                    <a:pt x="3906" y="303"/>
                    <a:pt x="3896" y="309"/>
                  </a:cubicBezTo>
                  <a:lnTo>
                    <a:pt x="3870" y="745"/>
                  </a:lnTo>
                  <a:cubicBezTo>
                    <a:pt x="3752" y="785"/>
                    <a:pt x="3634" y="829"/>
                    <a:pt x="3521" y="875"/>
                  </a:cubicBezTo>
                  <a:lnTo>
                    <a:pt x="3549" y="468"/>
                  </a:lnTo>
                  <a:lnTo>
                    <a:pt x="3549" y="468"/>
                  </a:lnTo>
                  <a:cubicBezTo>
                    <a:pt x="3539" y="472"/>
                    <a:pt x="3525" y="480"/>
                    <a:pt x="3515" y="484"/>
                  </a:cubicBezTo>
                  <a:lnTo>
                    <a:pt x="3489" y="891"/>
                  </a:lnTo>
                  <a:cubicBezTo>
                    <a:pt x="3429" y="915"/>
                    <a:pt x="3371" y="941"/>
                    <a:pt x="3313" y="965"/>
                  </a:cubicBezTo>
                  <a:cubicBezTo>
                    <a:pt x="3252" y="994"/>
                    <a:pt x="3194" y="1024"/>
                    <a:pt x="3138" y="1054"/>
                  </a:cubicBezTo>
                  <a:lnTo>
                    <a:pt x="3162" y="689"/>
                  </a:lnTo>
                  <a:lnTo>
                    <a:pt x="3162" y="689"/>
                  </a:lnTo>
                  <a:cubicBezTo>
                    <a:pt x="3150" y="695"/>
                    <a:pt x="3140" y="703"/>
                    <a:pt x="3130" y="711"/>
                  </a:cubicBezTo>
                  <a:lnTo>
                    <a:pt x="3104" y="1074"/>
                  </a:lnTo>
                  <a:cubicBezTo>
                    <a:pt x="2980" y="1146"/>
                    <a:pt x="2859" y="1230"/>
                    <a:pt x="2743" y="1321"/>
                  </a:cubicBezTo>
                  <a:lnTo>
                    <a:pt x="2769" y="973"/>
                  </a:lnTo>
                  <a:lnTo>
                    <a:pt x="2769" y="973"/>
                  </a:lnTo>
                  <a:cubicBezTo>
                    <a:pt x="2757" y="984"/>
                    <a:pt x="2747" y="992"/>
                    <a:pt x="2733" y="1002"/>
                  </a:cubicBezTo>
                  <a:lnTo>
                    <a:pt x="2709" y="1347"/>
                  </a:lnTo>
                  <a:cubicBezTo>
                    <a:pt x="2576" y="1455"/>
                    <a:pt x="2452" y="1573"/>
                    <a:pt x="2338" y="1694"/>
                  </a:cubicBezTo>
                  <a:lnTo>
                    <a:pt x="2366" y="1345"/>
                  </a:lnTo>
                  <a:lnTo>
                    <a:pt x="2366" y="1345"/>
                  </a:lnTo>
                  <a:cubicBezTo>
                    <a:pt x="2352" y="1357"/>
                    <a:pt x="2342" y="1371"/>
                    <a:pt x="2330" y="1383"/>
                  </a:cubicBezTo>
                  <a:lnTo>
                    <a:pt x="2302" y="1732"/>
                  </a:lnTo>
                  <a:cubicBezTo>
                    <a:pt x="2157" y="1886"/>
                    <a:pt x="2029" y="2047"/>
                    <a:pt x="1918" y="2199"/>
                  </a:cubicBezTo>
                  <a:lnTo>
                    <a:pt x="1947" y="1856"/>
                  </a:lnTo>
                  <a:lnTo>
                    <a:pt x="1947" y="1856"/>
                  </a:lnTo>
                  <a:lnTo>
                    <a:pt x="1908" y="1908"/>
                  </a:lnTo>
                  <a:lnTo>
                    <a:pt x="1880" y="2249"/>
                  </a:lnTo>
                  <a:cubicBezTo>
                    <a:pt x="1674" y="2544"/>
                    <a:pt x="1533" y="2795"/>
                    <a:pt x="1477" y="2899"/>
                  </a:cubicBezTo>
                  <a:lnTo>
                    <a:pt x="1497" y="2675"/>
                  </a:lnTo>
                  <a:lnTo>
                    <a:pt x="1497" y="2675"/>
                  </a:lnTo>
                  <a:cubicBezTo>
                    <a:pt x="1485" y="2707"/>
                    <a:pt x="1469" y="2739"/>
                    <a:pt x="1457" y="2771"/>
                  </a:cubicBezTo>
                  <a:lnTo>
                    <a:pt x="1449" y="2851"/>
                  </a:lnTo>
                  <a:lnTo>
                    <a:pt x="1" y="19592"/>
                  </a:lnTo>
                  <a:lnTo>
                    <a:pt x="33" y="19592"/>
                  </a:lnTo>
                  <a:lnTo>
                    <a:pt x="1473" y="2961"/>
                  </a:lnTo>
                  <a:cubicBezTo>
                    <a:pt x="1475" y="2955"/>
                    <a:pt x="1618" y="2665"/>
                    <a:pt x="1878" y="2295"/>
                  </a:cubicBezTo>
                  <a:lnTo>
                    <a:pt x="1878" y="2295"/>
                  </a:lnTo>
                  <a:lnTo>
                    <a:pt x="452" y="19592"/>
                  </a:lnTo>
                  <a:lnTo>
                    <a:pt x="484" y="19592"/>
                  </a:lnTo>
                  <a:lnTo>
                    <a:pt x="1916" y="2245"/>
                  </a:lnTo>
                  <a:cubicBezTo>
                    <a:pt x="2027" y="2093"/>
                    <a:pt x="2155" y="1928"/>
                    <a:pt x="2300" y="1768"/>
                  </a:cubicBezTo>
                  <a:lnTo>
                    <a:pt x="2300" y="1768"/>
                  </a:lnTo>
                  <a:lnTo>
                    <a:pt x="903" y="19592"/>
                  </a:lnTo>
                  <a:lnTo>
                    <a:pt x="935" y="19592"/>
                  </a:lnTo>
                  <a:lnTo>
                    <a:pt x="2338" y="1732"/>
                  </a:lnTo>
                  <a:cubicBezTo>
                    <a:pt x="2450" y="1607"/>
                    <a:pt x="2576" y="1491"/>
                    <a:pt x="2709" y="1381"/>
                  </a:cubicBezTo>
                  <a:lnTo>
                    <a:pt x="2709" y="1381"/>
                  </a:lnTo>
                  <a:lnTo>
                    <a:pt x="1355" y="19592"/>
                  </a:lnTo>
                  <a:lnTo>
                    <a:pt x="1387" y="19592"/>
                  </a:lnTo>
                  <a:lnTo>
                    <a:pt x="2741" y="1353"/>
                  </a:lnTo>
                  <a:cubicBezTo>
                    <a:pt x="2853" y="1260"/>
                    <a:pt x="2974" y="1178"/>
                    <a:pt x="3102" y="1102"/>
                  </a:cubicBezTo>
                  <a:lnTo>
                    <a:pt x="3102" y="1102"/>
                  </a:lnTo>
                  <a:lnTo>
                    <a:pt x="1804" y="19592"/>
                  </a:lnTo>
                  <a:lnTo>
                    <a:pt x="1836" y="19592"/>
                  </a:lnTo>
                  <a:lnTo>
                    <a:pt x="3134" y="1084"/>
                  </a:lnTo>
                  <a:cubicBezTo>
                    <a:pt x="3196" y="1050"/>
                    <a:pt x="3260" y="1018"/>
                    <a:pt x="3323" y="990"/>
                  </a:cubicBezTo>
                  <a:cubicBezTo>
                    <a:pt x="3379" y="963"/>
                    <a:pt x="3433" y="941"/>
                    <a:pt x="3487" y="919"/>
                  </a:cubicBezTo>
                  <a:lnTo>
                    <a:pt x="3487" y="919"/>
                  </a:lnTo>
                  <a:lnTo>
                    <a:pt x="2251" y="19596"/>
                  </a:lnTo>
                  <a:lnTo>
                    <a:pt x="2284" y="19596"/>
                  </a:lnTo>
                  <a:lnTo>
                    <a:pt x="3521" y="905"/>
                  </a:lnTo>
                  <a:cubicBezTo>
                    <a:pt x="3636" y="859"/>
                    <a:pt x="3752" y="815"/>
                    <a:pt x="3868" y="775"/>
                  </a:cubicBezTo>
                  <a:lnTo>
                    <a:pt x="3868" y="775"/>
                  </a:lnTo>
                  <a:lnTo>
                    <a:pt x="2701" y="19596"/>
                  </a:lnTo>
                  <a:lnTo>
                    <a:pt x="2733" y="19596"/>
                  </a:lnTo>
                  <a:lnTo>
                    <a:pt x="3902" y="763"/>
                  </a:lnTo>
                  <a:cubicBezTo>
                    <a:pt x="4017" y="725"/>
                    <a:pt x="4133" y="691"/>
                    <a:pt x="4247" y="655"/>
                  </a:cubicBezTo>
                  <a:lnTo>
                    <a:pt x="4247" y="655"/>
                  </a:lnTo>
                  <a:lnTo>
                    <a:pt x="3152" y="19592"/>
                  </a:lnTo>
                  <a:lnTo>
                    <a:pt x="3184" y="19592"/>
                  </a:lnTo>
                  <a:lnTo>
                    <a:pt x="4284" y="644"/>
                  </a:lnTo>
                  <a:cubicBezTo>
                    <a:pt x="4398" y="612"/>
                    <a:pt x="4510" y="584"/>
                    <a:pt x="4627" y="558"/>
                  </a:cubicBezTo>
                  <a:lnTo>
                    <a:pt x="4627" y="558"/>
                  </a:lnTo>
                  <a:lnTo>
                    <a:pt x="3604" y="19592"/>
                  </a:lnTo>
                  <a:lnTo>
                    <a:pt x="3636" y="19592"/>
                  </a:lnTo>
                  <a:lnTo>
                    <a:pt x="4661" y="550"/>
                  </a:lnTo>
                  <a:cubicBezTo>
                    <a:pt x="4777" y="524"/>
                    <a:pt x="4889" y="500"/>
                    <a:pt x="5006" y="478"/>
                  </a:cubicBezTo>
                  <a:lnTo>
                    <a:pt x="5006" y="478"/>
                  </a:lnTo>
                  <a:lnTo>
                    <a:pt x="4055" y="19592"/>
                  </a:lnTo>
                  <a:lnTo>
                    <a:pt x="4087" y="19592"/>
                  </a:lnTo>
                  <a:lnTo>
                    <a:pt x="5038" y="472"/>
                  </a:lnTo>
                  <a:cubicBezTo>
                    <a:pt x="5152" y="450"/>
                    <a:pt x="5267" y="432"/>
                    <a:pt x="5379" y="412"/>
                  </a:cubicBezTo>
                  <a:lnTo>
                    <a:pt x="5379" y="412"/>
                  </a:lnTo>
                  <a:lnTo>
                    <a:pt x="4504" y="19592"/>
                  </a:lnTo>
                  <a:lnTo>
                    <a:pt x="4536" y="19592"/>
                  </a:lnTo>
                  <a:lnTo>
                    <a:pt x="5411" y="408"/>
                  </a:lnTo>
                  <a:cubicBezTo>
                    <a:pt x="5527" y="390"/>
                    <a:pt x="5640" y="374"/>
                    <a:pt x="5752" y="360"/>
                  </a:cubicBezTo>
                  <a:lnTo>
                    <a:pt x="5752" y="360"/>
                  </a:lnTo>
                  <a:lnTo>
                    <a:pt x="4956" y="19590"/>
                  </a:lnTo>
                  <a:lnTo>
                    <a:pt x="4988" y="19590"/>
                  </a:lnTo>
                  <a:lnTo>
                    <a:pt x="5784" y="354"/>
                  </a:lnTo>
                  <a:cubicBezTo>
                    <a:pt x="5900" y="340"/>
                    <a:pt x="6013" y="330"/>
                    <a:pt x="6123" y="318"/>
                  </a:cubicBezTo>
                  <a:lnTo>
                    <a:pt x="6123" y="318"/>
                  </a:lnTo>
                  <a:lnTo>
                    <a:pt x="5403" y="19590"/>
                  </a:lnTo>
                  <a:lnTo>
                    <a:pt x="5437" y="19590"/>
                  </a:lnTo>
                  <a:lnTo>
                    <a:pt x="6155" y="313"/>
                  </a:lnTo>
                  <a:cubicBezTo>
                    <a:pt x="6272" y="303"/>
                    <a:pt x="6384" y="293"/>
                    <a:pt x="6494" y="287"/>
                  </a:cubicBezTo>
                  <a:lnTo>
                    <a:pt x="6494" y="287"/>
                  </a:lnTo>
                  <a:lnTo>
                    <a:pt x="5852" y="19588"/>
                  </a:lnTo>
                  <a:lnTo>
                    <a:pt x="5884" y="19588"/>
                  </a:lnTo>
                  <a:lnTo>
                    <a:pt x="6526" y="283"/>
                  </a:lnTo>
                  <a:cubicBezTo>
                    <a:pt x="6643" y="277"/>
                    <a:pt x="6755" y="271"/>
                    <a:pt x="6865" y="267"/>
                  </a:cubicBezTo>
                  <a:lnTo>
                    <a:pt x="6865" y="267"/>
                  </a:lnTo>
                  <a:lnTo>
                    <a:pt x="6304" y="19590"/>
                  </a:lnTo>
                  <a:lnTo>
                    <a:pt x="6336" y="19590"/>
                  </a:lnTo>
                  <a:lnTo>
                    <a:pt x="6897" y="267"/>
                  </a:lnTo>
                  <a:cubicBezTo>
                    <a:pt x="7014" y="261"/>
                    <a:pt x="7126" y="259"/>
                    <a:pt x="7236" y="257"/>
                  </a:cubicBezTo>
                  <a:lnTo>
                    <a:pt x="7236" y="257"/>
                  </a:lnTo>
                  <a:lnTo>
                    <a:pt x="6755" y="19590"/>
                  </a:lnTo>
                  <a:lnTo>
                    <a:pt x="6787" y="19590"/>
                  </a:lnTo>
                  <a:lnTo>
                    <a:pt x="7269" y="257"/>
                  </a:lnTo>
                  <a:lnTo>
                    <a:pt x="7323" y="257"/>
                  </a:lnTo>
                  <a:cubicBezTo>
                    <a:pt x="7419" y="253"/>
                    <a:pt x="7515" y="253"/>
                    <a:pt x="7608" y="253"/>
                  </a:cubicBezTo>
                  <a:lnTo>
                    <a:pt x="7206" y="19590"/>
                  </a:lnTo>
                  <a:lnTo>
                    <a:pt x="7238" y="19590"/>
                  </a:lnTo>
                  <a:lnTo>
                    <a:pt x="7640" y="253"/>
                  </a:lnTo>
                  <a:cubicBezTo>
                    <a:pt x="7756" y="253"/>
                    <a:pt x="7868" y="257"/>
                    <a:pt x="7977" y="259"/>
                  </a:cubicBezTo>
                  <a:lnTo>
                    <a:pt x="7656" y="19590"/>
                  </a:lnTo>
                  <a:lnTo>
                    <a:pt x="7688" y="19590"/>
                  </a:lnTo>
                  <a:lnTo>
                    <a:pt x="8009" y="259"/>
                  </a:lnTo>
                  <a:cubicBezTo>
                    <a:pt x="8127" y="261"/>
                    <a:pt x="8240" y="267"/>
                    <a:pt x="8346" y="271"/>
                  </a:cubicBezTo>
                  <a:lnTo>
                    <a:pt x="8105" y="19590"/>
                  </a:lnTo>
                  <a:lnTo>
                    <a:pt x="8137" y="19590"/>
                  </a:lnTo>
                  <a:lnTo>
                    <a:pt x="8378" y="271"/>
                  </a:lnTo>
                  <a:cubicBezTo>
                    <a:pt x="8498" y="277"/>
                    <a:pt x="8611" y="283"/>
                    <a:pt x="8713" y="291"/>
                  </a:cubicBezTo>
                  <a:lnTo>
                    <a:pt x="8552" y="19590"/>
                  </a:lnTo>
                  <a:lnTo>
                    <a:pt x="8587" y="19590"/>
                  </a:lnTo>
                  <a:lnTo>
                    <a:pt x="8747" y="293"/>
                  </a:lnTo>
                  <a:cubicBezTo>
                    <a:pt x="8873" y="301"/>
                    <a:pt x="8988" y="311"/>
                    <a:pt x="9082" y="320"/>
                  </a:cubicBezTo>
                  <a:lnTo>
                    <a:pt x="9002" y="19590"/>
                  </a:lnTo>
                  <a:lnTo>
                    <a:pt x="9034" y="19590"/>
                  </a:lnTo>
                  <a:lnTo>
                    <a:pt x="9114" y="322"/>
                  </a:lnTo>
                  <a:cubicBezTo>
                    <a:pt x="9295" y="340"/>
                    <a:pt x="9413" y="352"/>
                    <a:pt x="9451" y="358"/>
                  </a:cubicBezTo>
                  <a:lnTo>
                    <a:pt x="9451" y="19590"/>
                  </a:lnTo>
                  <a:lnTo>
                    <a:pt x="9483" y="19590"/>
                  </a:lnTo>
                  <a:lnTo>
                    <a:pt x="9483" y="1"/>
                  </a:lnTo>
                  <a:lnTo>
                    <a:pt x="9443" y="1"/>
                  </a:lnTo>
                  <a:lnTo>
                    <a:pt x="9443" y="5"/>
                  </a:lnTo>
                  <a:lnTo>
                    <a:pt x="9443" y="334"/>
                  </a:lnTo>
                  <a:cubicBezTo>
                    <a:pt x="9401" y="330"/>
                    <a:pt x="9283" y="313"/>
                    <a:pt x="9108" y="299"/>
                  </a:cubicBezTo>
                  <a:lnTo>
                    <a:pt x="9108" y="3"/>
                  </a:lnTo>
                  <a:lnTo>
                    <a:pt x="9076" y="3"/>
                  </a:lnTo>
                  <a:lnTo>
                    <a:pt x="9076" y="297"/>
                  </a:lnTo>
                  <a:cubicBezTo>
                    <a:pt x="8978" y="289"/>
                    <a:pt x="8865" y="279"/>
                    <a:pt x="8739" y="271"/>
                  </a:cubicBezTo>
                  <a:lnTo>
                    <a:pt x="8741" y="7"/>
                  </a:lnTo>
                  <a:lnTo>
                    <a:pt x="8709" y="7"/>
                  </a:lnTo>
                  <a:lnTo>
                    <a:pt x="8707" y="269"/>
                  </a:lnTo>
                  <a:cubicBezTo>
                    <a:pt x="8605" y="261"/>
                    <a:pt x="8490" y="257"/>
                    <a:pt x="8370" y="249"/>
                  </a:cubicBezTo>
                  <a:lnTo>
                    <a:pt x="8374" y="3"/>
                  </a:lnTo>
                  <a:lnTo>
                    <a:pt x="8340" y="3"/>
                  </a:lnTo>
                  <a:lnTo>
                    <a:pt x="8338" y="247"/>
                  </a:lnTo>
                  <a:cubicBezTo>
                    <a:pt x="8229" y="241"/>
                    <a:pt x="8119" y="237"/>
                    <a:pt x="8003" y="233"/>
                  </a:cubicBezTo>
                  <a:lnTo>
                    <a:pt x="8007" y="1"/>
                  </a:lnTo>
                  <a:lnTo>
                    <a:pt x="7975" y="1"/>
                  </a:lnTo>
                  <a:lnTo>
                    <a:pt x="7969" y="231"/>
                  </a:lnTo>
                  <a:cubicBezTo>
                    <a:pt x="7862" y="229"/>
                    <a:pt x="7748" y="227"/>
                    <a:pt x="7634" y="227"/>
                  </a:cubicBezTo>
                  <a:lnTo>
                    <a:pt x="7638" y="1"/>
                  </a:lnTo>
                  <a:lnTo>
                    <a:pt x="7606" y="1"/>
                  </a:lnTo>
                  <a:lnTo>
                    <a:pt x="7602" y="227"/>
                  </a:lnTo>
                  <a:cubicBezTo>
                    <a:pt x="7507" y="227"/>
                    <a:pt x="7413" y="227"/>
                    <a:pt x="7315" y="229"/>
                  </a:cubicBezTo>
                  <a:lnTo>
                    <a:pt x="7265" y="229"/>
                  </a:lnTo>
                  <a:lnTo>
                    <a:pt x="7271" y="1"/>
                  </a:lnTo>
                  <a:lnTo>
                    <a:pt x="7236" y="1"/>
                  </a:lnTo>
                  <a:lnTo>
                    <a:pt x="7232" y="229"/>
                  </a:lnTo>
                  <a:cubicBezTo>
                    <a:pt x="7124" y="231"/>
                    <a:pt x="7012" y="233"/>
                    <a:pt x="6893" y="239"/>
                  </a:cubicBezTo>
                  <a:lnTo>
                    <a:pt x="6901" y="1"/>
                  </a:lnTo>
                  <a:lnTo>
                    <a:pt x="6869" y="1"/>
                  </a:lnTo>
                  <a:lnTo>
                    <a:pt x="6861" y="241"/>
                  </a:lnTo>
                  <a:cubicBezTo>
                    <a:pt x="6751" y="247"/>
                    <a:pt x="6639" y="251"/>
                    <a:pt x="6522" y="259"/>
                  </a:cubicBezTo>
                  <a:lnTo>
                    <a:pt x="6530" y="1"/>
                  </a:lnTo>
                  <a:lnTo>
                    <a:pt x="6498" y="1"/>
                  </a:lnTo>
                  <a:lnTo>
                    <a:pt x="6490" y="261"/>
                  </a:lnTo>
                  <a:cubicBezTo>
                    <a:pt x="6380" y="269"/>
                    <a:pt x="6268" y="279"/>
                    <a:pt x="6151" y="289"/>
                  </a:cubicBezTo>
                  <a:lnTo>
                    <a:pt x="6161" y="1"/>
                  </a:lnTo>
                  <a:lnTo>
                    <a:pt x="6129" y="1"/>
                  </a:lnTo>
                  <a:lnTo>
                    <a:pt x="6119" y="291"/>
                  </a:lnTo>
                  <a:cubicBezTo>
                    <a:pt x="6007" y="301"/>
                    <a:pt x="5892" y="313"/>
                    <a:pt x="5780" y="330"/>
                  </a:cubicBezTo>
                  <a:lnTo>
                    <a:pt x="5792"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1205234" y="1997454"/>
              <a:ext cx="566952" cy="924019"/>
            </a:xfrm>
            <a:custGeom>
              <a:rect b="b" l="l" r="r" t="t"/>
              <a:pathLst>
                <a:path extrusionOk="0" h="8945" w="5488">
                  <a:moveTo>
                    <a:pt x="3852" y="1"/>
                  </a:moveTo>
                  <a:cubicBezTo>
                    <a:pt x="3830" y="1"/>
                    <a:pt x="3806" y="3"/>
                    <a:pt x="3784" y="3"/>
                  </a:cubicBezTo>
                  <a:lnTo>
                    <a:pt x="3752" y="3"/>
                  </a:lnTo>
                  <a:cubicBezTo>
                    <a:pt x="3511" y="7"/>
                    <a:pt x="3272" y="33"/>
                    <a:pt x="3042" y="75"/>
                  </a:cubicBezTo>
                  <a:cubicBezTo>
                    <a:pt x="3032" y="77"/>
                    <a:pt x="3020" y="79"/>
                    <a:pt x="3010" y="83"/>
                  </a:cubicBezTo>
                  <a:cubicBezTo>
                    <a:pt x="2893" y="105"/>
                    <a:pt x="2779" y="133"/>
                    <a:pt x="2667" y="165"/>
                  </a:cubicBezTo>
                  <a:cubicBezTo>
                    <a:pt x="2657" y="167"/>
                    <a:pt x="2643" y="171"/>
                    <a:pt x="2633" y="173"/>
                  </a:cubicBezTo>
                  <a:cubicBezTo>
                    <a:pt x="2516" y="207"/>
                    <a:pt x="2400" y="247"/>
                    <a:pt x="2288" y="291"/>
                  </a:cubicBezTo>
                  <a:cubicBezTo>
                    <a:pt x="2157" y="342"/>
                    <a:pt x="2029" y="398"/>
                    <a:pt x="1906" y="462"/>
                  </a:cubicBezTo>
                  <a:cubicBezTo>
                    <a:pt x="1896" y="466"/>
                    <a:pt x="1884" y="474"/>
                    <a:pt x="1874" y="478"/>
                  </a:cubicBezTo>
                  <a:cubicBezTo>
                    <a:pt x="1607" y="616"/>
                    <a:pt x="1357" y="779"/>
                    <a:pt x="1126" y="967"/>
                  </a:cubicBezTo>
                  <a:cubicBezTo>
                    <a:pt x="1114" y="978"/>
                    <a:pt x="1104" y="986"/>
                    <a:pt x="1092" y="996"/>
                  </a:cubicBezTo>
                  <a:cubicBezTo>
                    <a:pt x="775" y="1256"/>
                    <a:pt x="500" y="1561"/>
                    <a:pt x="269" y="1900"/>
                  </a:cubicBezTo>
                  <a:cubicBezTo>
                    <a:pt x="229" y="1958"/>
                    <a:pt x="191" y="2019"/>
                    <a:pt x="153" y="2079"/>
                  </a:cubicBezTo>
                  <a:cubicBezTo>
                    <a:pt x="151" y="2083"/>
                    <a:pt x="149" y="2089"/>
                    <a:pt x="143" y="2093"/>
                  </a:cubicBezTo>
                  <a:cubicBezTo>
                    <a:pt x="109" y="2151"/>
                    <a:pt x="75" y="2209"/>
                    <a:pt x="43" y="2267"/>
                  </a:cubicBezTo>
                  <a:cubicBezTo>
                    <a:pt x="41" y="2269"/>
                    <a:pt x="39" y="2273"/>
                    <a:pt x="39" y="2279"/>
                  </a:cubicBezTo>
                  <a:cubicBezTo>
                    <a:pt x="25" y="2302"/>
                    <a:pt x="13" y="2328"/>
                    <a:pt x="1" y="2352"/>
                  </a:cubicBezTo>
                  <a:cubicBezTo>
                    <a:pt x="1369" y="4867"/>
                    <a:pt x="3463" y="8679"/>
                    <a:pt x="3674" y="8837"/>
                  </a:cubicBezTo>
                  <a:cubicBezTo>
                    <a:pt x="3780" y="8918"/>
                    <a:pt x="4019" y="8945"/>
                    <a:pt x="4289" y="8945"/>
                  </a:cubicBezTo>
                  <a:cubicBezTo>
                    <a:pt x="4826" y="8945"/>
                    <a:pt x="5487" y="8839"/>
                    <a:pt x="5487" y="8839"/>
                  </a:cubicBezTo>
                  <a:lnTo>
                    <a:pt x="5305" y="6352"/>
                  </a:lnTo>
                  <a:lnTo>
                    <a:pt x="5220" y="1"/>
                  </a:lnTo>
                  <a:close/>
                </a:path>
              </a:pathLst>
            </a:custGeom>
            <a:solidFill>
              <a:srgbClr val="B5442B">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1062672" y="937026"/>
              <a:ext cx="690611" cy="1950511"/>
            </a:xfrm>
            <a:custGeom>
              <a:rect b="b" l="l" r="r" t="t"/>
              <a:pathLst>
                <a:path extrusionOk="0" h="18882" w="6685">
                  <a:moveTo>
                    <a:pt x="6267" y="10761"/>
                  </a:moveTo>
                  <a:lnTo>
                    <a:pt x="6685" y="18882"/>
                  </a:lnTo>
                  <a:lnTo>
                    <a:pt x="5533" y="18882"/>
                  </a:lnTo>
                  <a:cubicBezTo>
                    <a:pt x="5533" y="18882"/>
                    <a:pt x="4307" y="18322"/>
                    <a:pt x="3988" y="16466"/>
                  </a:cubicBezTo>
                  <a:cubicBezTo>
                    <a:pt x="3670" y="14611"/>
                    <a:pt x="2323" y="11070"/>
                    <a:pt x="0" y="8901"/>
                  </a:cubicBezTo>
                  <a:cubicBezTo>
                    <a:pt x="0" y="8901"/>
                    <a:pt x="1796" y="2687"/>
                    <a:pt x="4771" y="1"/>
                  </a:cubicBezTo>
                  <a:lnTo>
                    <a:pt x="6267" y="10761"/>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2274965" y="1997454"/>
              <a:ext cx="566952" cy="924019"/>
            </a:xfrm>
            <a:custGeom>
              <a:rect b="b" l="l" r="r" t="t"/>
              <a:pathLst>
                <a:path extrusionOk="0" h="8945" w="5488">
                  <a:moveTo>
                    <a:pt x="268" y="1"/>
                  </a:moveTo>
                  <a:lnTo>
                    <a:pt x="183" y="6352"/>
                  </a:lnTo>
                  <a:lnTo>
                    <a:pt x="1" y="8839"/>
                  </a:lnTo>
                  <a:cubicBezTo>
                    <a:pt x="1" y="8839"/>
                    <a:pt x="663" y="8945"/>
                    <a:pt x="1200" y="8945"/>
                  </a:cubicBezTo>
                  <a:cubicBezTo>
                    <a:pt x="1470" y="8945"/>
                    <a:pt x="1709" y="8918"/>
                    <a:pt x="1814" y="8837"/>
                  </a:cubicBezTo>
                  <a:cubicBezTo>
                    <a:pt x="2025" y="8679"/>
                    <a:pt x="4119" y="4867"/>
                    <a:pt x="5487" y="2352"/>
                  </a:cubicBezTo>
                  <a:cubicBezTo>
                    <a:pt x="5475" y="2328"/>
                    <a:pt x="5463" y="2302"/>
                    <a:pt x="5449" y="2279"/>
                  </a:cubicBezTo>
                  <a:cubicBezTo>
                    <a:pt x="5449" y="2273"/>
                    <a:pt x="5447" y="2269"/>
                    <a:pt x="5445" y="2267"/>
                  </a:cubicBezTo>
                  <a:cubicBezTo>
                    <a:pt x="5413" y="2209"/>
                    <a:pt x="5379" y="2151"/>
                    <a:pt x="5345" y="2093"/>
                  </a:cubicBezTo>
                  <a:cubicBezTo>
                    <a:pt x="5339" y="2089"/>
                    <a:pt x="5337" y="2083"/>
                    <a:pt x="5335" y="2079"/>
                  </a:cubicBezTo>
                  <a:cubicBezTo>
                    <a:pt x="5297" y="2019"/>
                    <a:pt x="5259" y="1958"/>
                    <a:pt x="5219" y="1900"/>
                  </a:cubicBezTo>
                  <a:cubicBezTo>
                    <a:pt x="4988" y="1561"/>
                    <a:pt x="4713" y="1256"/>
                    <a:pt x="4396" y="996"/>
                  </a:cubicBezTo>
                  <a:cubicBezTo>
                    <a:pt x="4384" y="986"/>
                    <a:pt x="4374" y="978"/>
                    <a:pt x="4362" y="967"/>
                  </a:cubicBezTo>
                  <a:cubicBezTo>
                    <a:pt x="4131" y="779"/>
                    <a:pt x="3881" y="616"/>
                    <a:pt x="3614" y="478"/>
                  </a:cubicBezTo>
                  <a:cubicBezTo>
                    <a:pt x="3604" y="474"/>
                    <a:pt x="3592" y="466"/>
                    <a:pt x="3582" y="462"/>
                  </a:cubicBezTo>
                  <a:cubicBezTo>
                    <a:pt x="3459" y="398"/>
                    <a:pt x="3331" y="342"/>
                    <a:pt x="3201" y="291"/>
                  </a:cubicBezTo>
                  <a:cubicBezTo>
                    <a:pt x="3088" y="247"/>
                    <a:pt x="2972" y="207"/>
                    <a:pt x="2855" y="173"/>
                  </a:cubicBezTo>
                  <a:cubicBezTo>
                    <a:pt x="2845" y="171"/>
                    <a:pt x="2831" y="167"/>
                    <a:pt x="2821" y="165"/>
                  </a:cubicBezTo>
                  <a:cubicBezTo>
                    <a:pt x="2709" y="133"/>
                    <a:pt x="2595" y="105"/>
                    <a:pt x="2478" y="83"/>
                  </a:cubicBezTo>
                  <a:cubicBezTo>
                    <a:pt x="2468" y="79"/>
                    <a:pt x="2456" y="77"/>
                    <a:pt x="2446" y="75"/>
                  </a:cubicBezTo>
                  <a:cubicBezTo>
                    <a:pt x="2216" y="33"/>
                    <a:pt x="1977" y="7"/>
                    <a:pt x="1736" y="3"/>
                  </a:cubicBezTo>
                  <a:lnTo>
                    <a:pt x="1704" y="3"/>
                  </a:lnTo>
                  <a:cubicBezTo>
                    <a:pt x="1682" y="3"/>
                    <a:pt x="1658" y="1"/>
                    <a:pt x="1636" y="1"/>
                  </a:cubicBezTo>
                  <a:close/>
                </a:path>
              </a:pathLst>
            </a:custGeom>
            <a:solidFill>
              <a:srgbClr val="B5442B">
                <a:alpha val="55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2294076" y="937026"/>
              <a:ext cx="690404" cy="1950511"/>
            </a:xfrm>
            <a:custGeom>
              <a:rect b="b" l="l" r="r" t="t"/>
              <a:pathLst>
                <a:path extrusionOk="0" h="18882" w="6683">
                  <a:moveTo>
                    <a:pt x="416" y="10761"/>
                  </a:moveTo>
                  <a:lnTo>
                    <a:pt x="0" y="18882"/>
                  </a:lnTo>
                  <a:lnTo>
                    <a:pt x="1150" y="18882"/>
                  </a:lnTo>
                  <a:cubicBezTo>
                    <a:pt x="1150" y="18882"/>
                    <a:pt x="2378" y="18322"/>
                    <a:pt x="2695" y="16466"/>
                  </a:cubicBezTo>
                  <a:cubicBezTo>
                    <a:pt x="3014" y="14611"/>
                    <a:pt x="4360" y="11070"/>
                    <a:pt x="6683" y="8901"/>
                  </a:cubicBezTo>
                  <a:cubicBezTo>
                    <a:pt x="6683" y="8901"/>
                    <a:pt x="4887" y="2687"/>
                    <a:pt x="1912" y="1"/>
                  </a:cubicBezTo>
                  <a:lnTo>
                    <a:pt x="416" y="10761"/>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1412879" y="2417699"/>
              <a:ext cx="321390" cy="107432"/>
            </a:xfrm>
            <a:custGeom>
              <a:rect b="b" l="l" r="r" t="t"/>
              <a:pathLst>
                <a:path extrusionOk="0" h="1040" w="3111">
                  <a:moveTo>
                    <a:pt x="1" y="1"/>
                  </a:moveTo>
                  <a:cubicBezTo>
                    <a:pt x="19" y="51"/>
                    <a:pt x="37" y="101"/>
                    <a:pt x="55" y="149"/>
                  </a:cubicBezTo>
                  <a:lnTo>
                    <a:pt x="3110" y="1040"/>
                  </a:lnTo>
                  <a:lnTo>
                    <a:pt x="3106" y="908"/>
                  </a:lnTo>
                  <a:lnTo>
                    <a:pt x="1" y="1"/>
                  </a:lnTo>
                  <a:close/>
                </a:path>
              </a:pathLst>
            </a:custGeom>
            <a:solidFill>
              <a:srgbClr val="CEA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1063292" y="870911"/>
              <a:ext cx="1921210" cy="1344346"/>
            </a:xfrm>
            <a:custGeom>
              <a:rect b="b" l="l" r="r" t="t"/>
              <a:pathLst>
                <a:path extrusionOk="0" h="13014" w="18597">
                  <a:moveTo>
                    <a:pt x="14147" y="1250"/>
                  </a:moveTo>
                  <a:cubicBezTo>
                    <a:pt x="14241" y="1341"/>
                    <a:pt x="14402" y="1511"/>
                    <a:pt x="14619" y="1784"/>
                  </a:cubicBezTo>
                  <a:lnTo>
                    <a:pt x="13008" y="7204"/>
                  </a:lnTo>
                  <a:lnTo>
                    <a:pt x="14147" y="1250"/>
                  </a:lnTo>
                  <a:close/>
                  <a:moveTo>
                    <a:pt x="4456" y="1319"/>
                  </a:moveTo>
                  <a:lnTo>
                    <a:pt x="5585" y="7204"/>
                  </a:lnTo>
                  <a:lnTo>
                    <a:pt x="3974" y="1790"/>
                  </a:lnTo>
                  <a:cubicBezTo>
                    <a:pt x="4133" y="1614"/>
                    <a:pt x="4293" y="1455"/>
                    <a:pt x="4456" y="1319"/>
                  </a:cubicBezTo>
                  <a:close/>
                  <a:moveTo>
                    <a:pt x="3872" y="1900"/>
                  </a:moveTo>
                  <a:lnTo>
                    <a:pt x="5706" y="8061"/>
                  </a:lnTo>
                  <a:lnTo>
                    <a:pt x="3425" y="2472"/>
                  </a:lnTo>
                  <a:cubicBezTo>
                    <a:pt x="3571" y="2270"/>
                    <a:pt x="3722" y="2079"/>
                    <a:pt x="3872" y="1900"/>
                  </a:cubicBezTo>
                  <a:close/>
                  <a:moveTo>
                    <a:pt x="14715" y="1908"/>
                  </a:moveTo>
                  <a:cubicBezTo>
                    <a:pt x="14843" y="2075"/>
                    <a:pt x="14988" y="2274"/>
                    <a:pt x="15148" y="2506"/>
                  </a:cubicBezTo>
                  <a:lnTo>
                    <a:pt x="12883" y="8063"/>
                  </a:lnTo>
                  <a:lnTo>
                    <a:pt x="14715" y="1908"/>
                  </a:lnTo>
                  <a:close/>
                  <a:moveTo>
                    <a:pt x="9412" y="0"/>
                  </a:moveTo>
                  <a:cubicBezTo>
                    <a:pt x="8712" y="0"/>
                    <a:pt x="8007" y="74"/>
                    <a:pt x="7311" y="219"/>
                  </a:cubicBezTo>
                  <a:cubicBezTo>
                    <a:pt x="5902" y="512"/>
                    <a:pt x="4903" y="1028"/>
                    <a:pt x="4568" y="1214"/>
                  </a:cubicBezTo>
                  <a:lnTo>
                    <a:pt x="4506" y="883"/>
                  </a:lnTo>
                  <a:cubicBezTo>
                    <a:pt x="4468" y="919"/>
                    <a:pt x="4434" y="958"/>
                    <a:pt x="4398" y="994"/>
                  </a:cubicBezTo>
                  <a:lnTo>
                    <a:pt x="4454" y="1283"/>
                  </a:lnTo>
                  <a:cubicBezTo>
                    <a:pt x="4452" y="1285"/>
                    <a:pt x="4448" y="1285"/>
                    <a:pt x="4448" y="1285"/>
                  </a:cubicBezTo>
                  <a:cubicBezTo>
                    <a:pt x="4285" y="1423"/>
                    <a:pt x="4125" y="1581"/>
                    <a:pt x="3970" y="1754"/>
                  </a:cubicBezTo>
                  <a:lnTo>
                    <a:pt x="3906" y="1545"/>
                  </a:lnTo>
                  <a:lnTo>
                    <a:pt x="3810" y="1666"/>
                  </a:lnTo>
                  <a:lnTo>
                    <a:pt x="3870" y="1870"/>
                  </a:lnTo>
                  <a:cubicBezTo>
                    <a:pt x="3716" y="2047"/>
                    <a:pt x="3565" y="2237"/>
                    <a:pt x="3421" y="2442"/>
                  </a:cubicBezTo>
                  <a:lnTo>
                    <a:pt x="3353" y="2274"/>
                  </a:lnTo>
                  <a:cubicBezTo>
                    <a:pt x="3322" y="2314"/>
                    <a:pt x="3294" y="2356"/>
                    <a:pt x="3264" y="2398"/>
                  </a:cubicBezTo>
                  <a:lnTo>
                    <a:pt x="3333" y="2564"/>
                  </a:lnTo>
                  <a:cubicBezTo>
                    <a:pt x="3194" y="2763"/>
                    <a:pt x="3060" y="2968"/>
                    <a:pt x="2927" y="3184"/>
                  </a:cubicBezTo>
                  <a:lnTo>
                    <a:pt x="2849" y="3034"/>
                  </a:lnTo>
                  <a:cubicBezTo>
                    <a:pt x="2823" y="3076"/>
                    <a:pt x="2797" y="3118"/>
                    <a:pt x="2771" y="3158"/>
                  </a:cubicBezTo>
                  <a:lnTo>
                    <a:pt x="2851" y="3309"/>
                  </a:lnTo>
                  <a:cubicBezTo>
                    <a:pt x="2727" y="3515"/>
                    <a:pt x="2606" y="3728"/>
                    <a:pt x="2490" y="3941"/>
                  </a:cubicBezTo>
                  <a:lnTo>
                    <a:pt x="2400" y="3798"/>
                  </a:lnTo>
                  <a:cubicBezTo>
                    <a:pt x="2378" y="3840"/>
                    <a:pt x="2352" y="3882"/>
                    <a:pt x="2330" y="3927"/>
                  </a:cubicBezTo>
                  <a:lnTo>
                    <a:pt x="2422" y="4069"/>
                  </a:lnTo>
                  <a:cubicBezTo>
                    <a:pt x="2309" y="4278"/>
                    <a:pt x="2201" y="4488"/>
                    <a:pt x="2099" y="4695"/>
                  </a:cubicBezTo>
                  <a:lnTo>
                    <a:pt x="1994" y="4560"/>
                  </a:lnTo>
                  <a:cubicBezTo>
                    <a:pt x="1970" y="4603"/>
                    <a:pt x="1950" y="4645"/>
                    <a:pt x="1928" y="4685"/>
                  </a:cubicBezTo>
                  <a:lnTo>
                    <a:pt x="2035" y="4823"/>
                  </a:lnTo>
                  <a:cubicBezTo>
                    <a:pt x="1934" y="5030"/>
                    <a:pt x="1836" y="5234"/>
                    <a:pt x="1744" y="5437"/>
                  </a:cubicBezTo>
                  <a:lnTo>
                    <a:pt x="1625" y="5307"/>
                  </a:lnTo>
                  <a:cubicBezTo>
                    <a:pt x="1605" y="5351"/>
                    <a:pt x="1585" y="5391"/>
                    <a:pt x="1567" y="5433"/>
                  </a:cubicBezTo>
                  <a:lnTo>
                    <a:pt x="1686" y="5565"/>
                  </a:lnTo>
                  <a:cubicBezTo>
                    <a:pt x="1593" y="5768"/>
                    <a:pt x="1505" y="5969"/>
                    <a:pt x="1423" y="6163"/>
                  </a:cubicBezTo>
                  <a:lnTo>
                    <a:pt x="1294" y="6039"/>
                  </a:lnTo>
                  <a:cubicBezTo>
                    <a:pt x="1276" y="6083"/>
                    <a:pt x="1256" y="6123"/>
                    <a:pt x="1238" y="6165"/>
                  </a:cubicBezTo>
                  <a:lnTo>
                    <a:pt x="1369" y="6290"/>
                  </a:lnTo>
                  <a:cubicBezTo>
                    <a:pt x="1286" y="6486"/>
                    <a:pt x="1206" y="6681"/>
                    <a:pt x="1132" y="6869"/>
                  </a:cubicBezTo>
                  <a:lnTo>
                    <a:pt x="993" y="6751"/>
                  </a:lnTo>
                  <a:cubicBezTo>
                    <a:pt x="975" y="6795"/>
                    <a:pt x="961" y="6835"/>
                    <a:pt x="943" y="6877"/>
                  </a:cubicBezTo>
                  <a:lnTo>
                    <a:pt x="1082" y="6996"/>
                  </a:lnTo>
                  <a:cubicBezTo>
                    <a:pt x="1004" y="7188"/>
                    <a:pt x="931" y="7377"/>
                    <a:pt x="863" y="7557"/>
                  </a:cubicBezTo>
                  <a:lnTo>
                    <a:pt x="717" y="7449"/>
                  </a:lnTo>
                  <a:cubicBezTo>
                    <a:pt x="703" y="7491"/>
                    <a:pt x="685" y="7531"/>
                    <a:pt x="670" y="7574"/>
                  </a:cubicBezTo>
                  <a:lnTo>
                    <a:pt x="815" y="7682"/>
                  </a:lnTo>
                  <a:cubicBezTo>
                    <a:pt x="743" y="7874"/>
                    <a:pt x="677" y="8055"/>
                    <a:pt x="614" y="8225"/>
                  </a:cubicBezTo>
                  <a:lnTo>
                    <a:pt x="464" y="8125"/>
                  </a:lnTo>
                  <a:cubicBezTo>
                    <a:pt x="450" y="8169"/>
                    <a:pt x="434" y="8209"/>
                    <a:pt x="420" y="8252"/>
                  </a:cubicBezTo>
                  <a:lnTo>
                    <a:pt x="570" y="8352"/>
                  </a:lnTo>
                  <a:cubicBezTo>
                    <a:pt x="500" y="8546"/>
                    <a:pt x="440" y="8725"/>
                    <a:pt x="386" y="8881"/>
                  </a:cubicBezTo>
                  <a:lnTo>
                    <a:pt x="235" y="8791"/>
                  </a:lnTo>
                  <a:cubicBezTo>
                    <a:pt x="221" y="8833"/>
                    <a:pt x="209" y="8875"/>
                    <a:pt x="195" y="8916"/>
                  </a:cubicBezTo>
                  <a:lnTo>
                    <a:pt x="346" y="9006"/>
                  </a:lnTo>
                  <a:cubicBezTo>
                    <a:pt x="263" y="9253"/>
                    <a:pt x="205" y="9433"/>
                    <a:pt x="179" y="9523"/>
                  </a:cubicBezTo>
                  <a:lnTo>
                    <a:pt x="31" y="9443"/>
                  </a:lnTo>
                  <a:cubicBezTo>
                    <a:pt x="11" y="9505"/>
                    <a:pt x="0" y="9539"/>
                    <a:pt x="0" y="9539"/>
                  </a:cubicBezTo>
                  <a:cubicBezTo>
                    <a:pt x="25" y="9564"/>
                    <a:pt x="51" y="9588"/>
                    <a:pt x="75" y="9610"/>
                  </a:cubicBezTo>
                  <a:lnTo>
                    <a:pt x="6350" y="13014"/>
                  </a:lnTo>
                  <a:lnTo>
                    <a:pt x="6342" y="12863"/>
                  </a:lnTo>
                  <a:lnTo>
                    <a:pt x="201" y="9533"/>
                  </a:lnTo>
                  <a:cubicBezTo>
                    <a:pt x="229" y="9445"/>
                    <a:pt x="285" y="9265"/>
                    <a:pt x="370" y="9016"/>
                  </a:cubicBezTo>
                  <a:lnTo>
                    <a:pt x="6310" y="12583"/>
                  </a:lnTo>
                  <a:lnTo>
                    <a:pt x="6328" y="12555"/>
                  </a:lnTo>
                  <a:lnTo>
                    <a:pt x="6322" y="12442"/>
                  </a:lnTo>
                  <a:lnTo>
                    <a:pt x="412" y="8894"/>
                  </a:lnTo>
                  <a:cubicBezTo>
                    <a:pt x="464" y="8737"/>
                    <a:pt x="526" y="8561"/>
                    <a:pt x="594" y="8364"/>
                  </a:cubicBezTo>
                  <a:lnTo>
                    <a:pt x="6253" y="12143"/>
                  </a:lnTo>
                  <a:lnTo>
                    <a:pt x="6301" y="12071"/>
                  </a:lnTo>
                  <a:lnTo>
                    <a:pt x="6299" y="12021"/>
                  </a:lnTo>
                  <a:lnTo>
                    <a:pt x="640" y="8240"/>
                  </a:lnTo>
                  <a:cubicBezTo>
                    <a:pt x="701" y="8069"/>
                    <a:pt x="767" y="7888"/>
                    <a:pt x="837" y="7694"/>
                  </a:cubicBezTo>
                  <a:lnTo>
                    <a:pt x="6197" y="11704"/>
                  </a:lnTo>
                  <a:lnTo>
                    <a:pt x="6273" y="11602"/>
                  </a:lnTo>
                  <a:lnTo>
                    <a:pt x="885" y="7570"/>
                  </a:lnTo>
                  <a:cubicBezTo>
                    <a:pt x="953" y="7389"/>
                    <a:pt x="1026" y="7202"/>
                    <a:pt x="1104" y="7010"/>
                  </a:cubicBezTo>
                  <a:lnTo>
                    <a:pt x="6141" y="11265"/>
                  </a:lnTo>
                  <a:lnTo>
                    <a:pt x="6223" y="11168"/>
                  </a:lnTo>
                  <a:lnTo>
                    <a:pt x="1154" y="6885"/>
                  </a:lnTo>
                  <a:cubicBezTo>
                    <a:pt x="1228" y="6697"/>
                    <a:pt x="1308" y="6504"/>
                    <a:pt x="1393" y="6308"/>
                  </a:cubicBezTo>
                  <a:lnTo>
                    <a:pt x="6087" y="10827"/>
                  </a:lnTo>
                  <a:lnTo>
                    <a:pt x="6173" y="10733"/>
                  </a:lnTo>
                  <a:lnTo>
                    <a:pt x="1437" y="6185"/>
                  </a:lnTo>
                  <a:cubicBezTo>
                    <a:pt x="1519" y="5993"/>
                    <a:pt x="1605" y="5794"/>
                    <a:pt x="1698" y="5592"/>
                  </a:cubicBezTo>
                  <a:lnTo>
                    <a:pt x="6021" y="10390"/>
                  </a:lnTo>
                  <a:lnTo>
                    <a:pt x="6109" y="10314"/>
                  </a:lnTo>
                  <a:lnTo>
                    <a:pt x="6105" y="10296"/>
                  </a:lnTo>
                  <a:lnTo>
                    <a:pt x="1756" y="5465"/>
                  </a:lnTo>
                  <a:cubicBezTo>
                    <a:pt x="1848" y="5265"/>
                    <a:pt x="1942" y="5060"/>
                    <a:pt x="2043" y="4853"/>
                  </a:cubicBezTo>
                  <a:lnTo>
                    <a:pt x="5964" y="9953"/>
                  </a:lnTo>
                  <a:lnTo>
                    <a:pt x="6051" y="9886"/>
                  </a:lnTo>
                  <a:lnTo>
                    <a:pt x="6045" y="9844"/>
                  </a:lnTo>
                  <a:lnTo>
                    <a:pt x="2109" y="4727"/>
                  </a:lnTo>
                  <a:cubicBezTo>
                    <a:pt x="2211" y="4518"/>
                    <a:pt x="2319" y="4308"/>
                    <a:pt x="2430" y="4101"/>
                  </a:cubicBezTo>
                  <a:lnTo>
                    <a:pt x="5910" y="9511"/>
                  </a:lnTo>
                  <a:lnTo>
                    <a:pt x="5991" y="9457"/>
                  </a:lnTo>
                  <a:lnTo>
                    <a:pt x="5981" y="9385"/>
                  </a:lnTo>
                  <a:lnTo>
                    <a:pt x="2500" y="3975"/>
                  </a:lnTo>
                  <a:cubicBezTo>
                    <a:pt x="2614" y="3760"/>
                    <a:pt x="2735" y="3549"/>
                    <a:pt x="2861" y="3345"/>
                  </a:cubicBezTo>
                  <a:lnTo>
                    <a:pt x="5854" y="9070"/>
                  </a:lnTo>
                  <a:lnTo>
                    <a:pt x="5932" y="9030"/>
                  </a:lnTo>
                  <a:lnTo>
                    <a:pt x="5914" y="8912"/>
                  </a:lnTo>
                  <a:lnTo>
                    <a:pt x="2939" y="3216"/>
                  </a:lnTo>
                  <a:cubicBezTo>
                    <a:pt x="3070" y="3004"/>
                    <a:pt x="3204" y="2797"/>
                    <a:pt x="3343" y="2601"/>
                  </a:cubicBezTo>
                  <a:lnTo>
                    <a:pt x="5800" y="8629"/>
                  </a:lnTo>
                  <a:lnTo>
                    <a:pt x="5872" y="8599"/>
                  </a:lnTo>
                  <a:lnTo>
                    <a:pt x="5844" y="8402"/>
                  </a:lnTo>
                  <a:lnTo>
                    <a:pt x="5754" y="8181"/>
                  </a:lnTo>
                  <a:lnTo>
                    <a:pt x="5812" y="8163"/>
                  </a:lnTo>
                  <a:lnTo>
                    <a:pt x="5760" y="7792"/>
                  </a:lnTo>
                  <a:lnTo>
                    <a:pt x="5742" y="7732"/>
                  </a:lnTo>
                  <a:lnTo>
                    <a:pt x="5752" y="7730"/>
                  </a:lnTo>
                  <a:lnTo>
                    <a:pt x="5579" y="6488"/>
                  </a:lnTo>
                  <a:lnTo>
                    <a:pt x="4576" y="1250"/>
                  </a:lnTo>
                  <a:cubicBezTo>
                    <a:pt x="4899" y="1068"/>
                    <a:pt x="5902" y="548"/>
                    <a:pt x="7319" y="253"/>
                  </a:cubicBezTo>
                  <a:cubicBezTo>
                    <a:pt x="7907" y="130"/>
                    <a:pt x="8614" y="37"/>
                    <a:pt x="9405" y="37"/>
                  </a:cubicBezTo>
                  <a:cubicBezTo>
                    <a:pt x="10756" y="37"/>
                    <a:pt x="12355" y="308"/>
                    <a:pt x="14039" y="1160"/>
                  </a:cubicBezTo>
                  <a:lnTo>
                    <a:pt x="13020" y="6488"/>
                  </a:lnTo>
                  <a:lnTo>
                    <a:pt x="12845" y="7730"/>
                  </a:lnTo>
                  <a:lnTo>
                    <a:pt x="12855" y="7732"/>
                  </a:lnTo>
                  <a:lnTo>
                    <a:pt x="12839" y="7792"/>
                  </a:lnTo>
                  <a:lnTo>
                    <a:pt x="12785" y="8163"/>
                  </a:lnTo>
                  <a:lnTo>
                    <a:pt x="12843" y="8181"/>
                  </a:lnTo>
                  <a:lnTo>
                    <a:pt x="12753" y="8402"/>
                  </a:lnTo>
                  <a:lnTo>
                    <a:pt x="12725" y="8599"/>
                  </a:lnTo>
                  <a:lnTo>
                    <a:pt x="12799" y="8629"/>
                  </a:lnTo>
                  <a:lnTo>
                    <a:pt x="15240" y="2641"/>
                  </a:lnTo>
                  <a:cubicBezTo>
                    <a:pt x="15289" y="2711"/>
                    <a:pt x="15337" y="2783"/>
                    <a:pt x="15383" y="2857"/>
                  </a:cubicBezTo>
                  <a:cubicBezTo>
                    <a:pt x="15463" y="2982"/>
                    <a:pt x="15547" y="3116"/>
                    <a:pt x="15638" y="3263"/>
                  </a:cubicBezTo>
                  <a:lnTo>
                    <a:pt x="12677" y="8906"/>
                  </a:lnTo>
                  <a:lnTo>
                    <a:pt x="12659" y="9024"/>
                  </a:lnTo>
                  <a:lnTo>
                    <a:pt x="12737" y="9064"/>
                  </a:lnTo>
                  <a:lnTo>
                    <a:pt x="15704" y="3385"/>
                  </a:lnTo>
                  <a:cubicBezTo>
                    <a:pt x="15818" y="3575"/>
                    <a:pt x="15939" y="3780"/>
                    <a:pt x="16063" y="4009"/>
                  </a:cubicBezTo>
                  <a:lnTo>
                    <a:pt x="12609" y="9379"/>
                  </a:lnTo>
                  <a:lnTo>
                    <a:pt x="12598" y="9453"/>
                  </a:lnTo>
                  <a:lnTo>
                    <a:pt x="12679" y="9505"/>
                  </a:lnTo>
                  <a:lnTo>
                    <a:pt x="16133" y="4135"/>
                  </a:lnTo>
                  <a:cubicBezTo>
                    <a:pt x="16239" y="4326"/>
                    <a:pt x="16348" y="4530"/>
                    <a:pt x="16460" y="4749"/>
                  </a:cubicBezTo>
                  <a:lnTo>
                    <a:pt x="12542" y="9838"/>
                  </a:lnTo>
                  <a:lnTo>
                    <a:pt x="12538" y="9880"/>
                  </a:lnTo>
                  <a:lnTo>
                    <a:pt x="12623" y="9947"/>
                  </a:lnTo>
                  <a:lnTo>
                    <a:pt x="16524" y="4873"/>
                  </a:lnTo>
                  <a:cubicBezTo>
                    <a:pt x="16623" y="5064"/>
                    <a:pt x="16721" y="5263"/>
                    <a:pt x="16821" y="5473"/>
                  </a:cubicBezTo>
                  <a:lnTo>
                    <a:pt x="12480" y="10290"/>
                  </a:lnTo>
                  <a:lnTo>
                    <a:pt x="12478" y="10308"/>
                  </a:lnTo>
                  <a:lnTo>
                    <a:pt x="12564" y="10386"/>
                  </a:lnTo>
                  <a:lnTo>
                    <a:pt x="16881" y="5596"/>
                  </a:lnTo>
                  <a:cubicBezTo>
                    <a:pt x="16972" y="5782"/>
                    <a:pt x="17062" y="5977"/>
                    <a:pt x="17154" y="6179"/>
                  </a:cubicBezTo>
                  <a:lnTo>
                    <a:pt x="12422" y="10733"/>
                  </a:lnTo>
                  <a:lnTo>
                    <a:pt x="12510" y="10827"/>
                  </a:lnTo>
                  <a:lnTo>
                    <a:pt x="17208" y="6306"/>
                  </a:lnTo>
                  <a:cubicBezTo>
                    <a:pt x="17293" y="6488"/>
                    <a:pt x="17375" y="6677"/>
                    <a:pt x="17459" y="6871"/>
                  </a:cubicBezTo>
                  <a:lnTo>
                    <a:pt x="12372" y="11170"/>
                  </a:lnTo>
                  <a:lnTo>
                    <a:pt x="12454" y="11269"/>
                  </a:lnTo>
                  <a:lnTo>
                    <a:pt x="17515" y="6996"/>
                  </a:lnTo>
                  <a:cubicBezTo>
                    <a:pt x="17594" y="7172"/>
                    <a:pt x="17668" y="7357"/>
                    <a:pt x="17748" y="7547"/>
                  </a:cubicBezTo>
                  <a:lnTo>
                    <a:pt x="12324" y="11604"/>
                  </a:lnTo>
                  <a:lnTo>
                    <a:pt x="12402" y="11706"/>
                  </a:lnTo>
                  <a:lnTo>
                    <a:pt x="17800" y="7670"/>
                  </a:lnTo>
                  <a:cubicBezTo>
                    <a:pt x="17870" y="7842"/>
                    <a:pt x="17945" y="8023"/>
                    <a:pt x="18017" y="8205"/>
                  </a:cubicBezTo>
                  <a:lnTo>
                    <a:pt x="12302" y="12025"/>
                  </a:lnTo>
                  <a:lnTo>
                    <a:pt x="12300" y="12075"/>
                  </a:lnTo>
                  <a:lnTo>
                    <a:pt x="12348" y="12147"/>
                  </a:lnTo>
                  <a:lnTo>
                    <a:pt x="18065" y="8330"/>
                  </a:lnTo>
                  <a:cubicBezTo>
                    <a:pt x="18131" y="8500"/>
                    <a:pt x="18197" y="8673"/>
                    <a:pt x="18266" y="8851"/>
                  </a:cubicBezTo>
                  <a:lnTo>
                    <a:pt x="12278" y="12444"/>
                  </a:lnTo>
                  <a:lnTo>
                    <a:pt x="12271" y="12557"/>
                  </a:lnTo>
                  <a:lnTo>
                    <a:pt x="12290" y="12585"/>
                  </a:lnTo>
                  <a:lnTo>
                    <a:pt x="18310" y="8968"/>
                  </a:lnTo>
                  <a:cubicBezTo>
                    <a:pt x="18372" y="9134"/>
                    <a:pt x="18436" y="9305"/>
                    <a:pt x="18498" y="9477"/>
                  </a:cubicBezTo>
                  <a:lnTo>
                    <a:pt x="12253" y="12863"/>
                  </a:lnTo>
                  <a:lnTo>
                    <a:pt x="12247" y="13014"/>
                  </a:lnTo>
                  <a:lnTo>
                    <a:pt x="12247" y="13014"/>
                  </a:lnTo>
                  <a:lnTo>
                    <a:pt x="18520" y="9612"/>
                  </a:lnTo>
                  <a:cubicBezTo>
                    <a:pt x="18546" y="9588"/>
                    <a:pt x="18570" y="9564"/>
                    <a:pt x="18597" y="9541"/>
                  </a:cubicBezTo>
                  <a:lnTo>
                    <a:pt x="18566" y="9443"/>
                  </a:lnTo>
                  <a:lnTo>
                    <a:pt x="18520" y="9467"/>
                  </a:lnTo>
                  <a:cubicBezTo>
                    <a:pt x="18458" y="9295"/>
                    <a:pt x="18394" y="9124"/>
                    <a:pt x="18330" y="8960"/>
                  </a:cubicBezTo>
                  <a:lnTo>
                    <a:pt x="18398" y="8920"/>
                  </a:lnTo>
                  <a:cubicBezTo>
                    <a:pt x="18386" y="8879"/>
                    <a:pt x="18370" y="8839"/>
                    <a:pt x="18358" y="8793"/>
                  </a:cubicBezTo>
                  <a:lnTo>
                    <a:pt x="18286" y="8839"/>
                  </a:lnTo>
                  <a:cubicBezTo>
                    <a:pt x="18217" y="8661"/>
                    <a:pt x="18149" y="8484"/>
                    <a:pt x="18083" y="8314"/>
                  </a:cubicBezTo>
                  <a:lnTo>
                    <a:pt x="18173" y="8254"/>
                  </a:lnTo>
                  <a:cubicBezTo>
                    <a:pt x="18157" y="8213"/>
                    <a:pt x="18143" y="8171"/>
                    <a:pt x="18127" y="8129"/>
                  </a:cubicBezTo>
                  <a:lnTo>
                    <a:pt x="18035" y="8191"/>
                  </a:lnTo>
                  <a:cubicBezTo>
                    <a:pt x="17963" y="8009"/>
                    <a:pt x="17888" y="7828"/>
                    <a:pt x="17818" y="7656"/>
                  </a:cubicBezTo>
                  <a:lnTo>
                    <a:pt x="17925" y="7576"/>
                  </a:lnTo>
                  <a:cubicBezTo>
                    <a:pt x="17908" y="7535"/>
                    <a:pt x="17894" y="7491"/>
                    <a:pt x="17876" y="7449"/>
                  </a:cubicBezTo>
                  <a:lnTo>
                    <a:pt x="17766" y="7531"/>
                  </a:lnTo>
                  <a:cubicBezTo>
                    <a:pt x="17688" y="7341"/>
                    <a:pt x="17612" y="7158"/>
                    <a:pt x="17533" y="6980"/>
                  </a:cubicBezTo>
                  <a:lnTo>
                    <a:pt x="17652" y="6879"/>
                  </a:lnTo>
                  <a:cubicBezTo>
                    <a:pt x="17634" y="6839"/>
                    <a:pt x="17618" y="6797"/>
                    <a:pt x="17602" y="6755"/>
                  </a:cubicBezTo>
                  <a:lnTo>
                    <a:pt x="17481" y="6857"/>
                  </a:lnTo>
                  <a:cubicBezTo>
                    <a:pt x="17395" y="6663"/>
                    <a:pt x="17313" y="6472"/>
                    <a:pt x="17230" y="6288"/>
                  </a:cubicBezTo>
                  <a:lnTo>
                    <a:pt x="17355" y="6167"/>
                  </a:lnTo>
                  <a:cubicBezTo>
                    <a:pt x="17337" y="6125"/>
                    <a:pt x="17321" y="6085"/>
                    <a:pt x="17301" y="6043"/>
                  </a:cubicBezTo>
                  <a:lnTo>
                    <a:pt x="17172" y="6165"/>
                  </a:lnTo>
                  <a:cubicBezTo>
                    <a:pt x="17080" y="5963"/>
                    <a:pt x="16990" y="5766"/>
                    <a:pt x="16899" y="5582"/>
                  </a:cubicBezTo>
                  <a:lnTo>
                    <a:pt x="17026" y="5439"/>
                  </a:lnTo>
                  <a:cubicBezTo>
                    <a:pt x="17006" y="5395"/>
                    <a:pt x="16986" y="5355"/>
                    <a:pt x="16970" y="5313"/>
                  </a:cubicBezTo>
                  <a:lnTo>
                    <a:pt x="16839" y="5455"/>
                  </a:lnTo>
                  <a:cubicBezTo>
                    <a:pt x="16735" y="5245"/>
                    <a:pt x="16639" y="5044"/>
                    <a:pt x="16540" y="4853"/>
                  </a:cubicBezTo>
                  <a:lnTo>
                    <a:pt x="16665" y="4691"/>
                  </a:lnTo>
                  <a:cubicBezTo>
                    <a:pt x="16645" y="4649"/>
                    <a:pt x="16623" y="4607"/>
                    <a:pt x="16601" y="4566"/>
                  </a:cubicBezTo>
                  <a:lnTo>
                    <a:pt x="16474" y="4729"/>
                  </a:lnTo>
                  <a:cubicBezTo>
                    <a:pt x="16362" y="4510"/>
                    <a:pt x="16254" y="4306"/>
                    <a:pt x="16149" y="4111"/>
                  </a:cubicBezTo>
                  <a:lnTo>
                    <a:pt x="16268" y="3929"/>
                  </a:lnTo>
                  <a:cubicBezTo>
                    <a:pt x="16243" y="3886"/>
                    <a:pt x="16219" y="3844"/>
                    <a:pt x="16197" y="3800"/>
                  </a:cubicBezTo>
                  <a:lnTo>
                    <a:pt x="16079" y="3981"/>
                  </a:lnTo>
                  <a:cubicBezTo>
                    <a:pt x="15953" y="3754"/>
                    <a:pt x="15832" y="3545"/>
                    <a:pt x="15718" y="3357"/>
                  </a:cubicBezTo>
                  <a:lnTo>
                    <a:pt x="15820" y="3158"/>
                  </a:lnTo>
                  <a:cubicBezTo>
                    <a:pt x="15796" y="3116"/>
                    <a:pt x="15768" y="3074"/>
                    <a:pt x="15742" y="3034"/>
                  </a:cubicBezTo>
                  <a:lnTo>
                    <a:pt x="15640" y="3228"/>
                  </a:lnTo>
                  <a:cubicBezTo>
                    <a:pt x="15555" y="3086"/>
                    <a:pt x="15471" y="2956"/>
                    <a:pt x="15395" y="2835"/>
                  </a:cubicBezTo>
                  <a:cubicBezTo>
                    <a:pt x="15341" y="2755"/>
                    <a:pt x="15291" y="2681"/>
                    <a:pt x="15244" y="2605"/>
                  </a:cubicBezTo>
                  <a:lnTo>
                    <a:pt x="15327" y="2400"/>
                  </a:lnTo>
                  <a:cubicBezTo>
                    <a:pt x="15297" y="2356"/>
                    <a:pt x="15269" y="2316"/>
                    <a:pt x="15238" y="2274"/>
                  </a:cubicBezTo>
                  <a:lnTo>
                    <a:pt x="15156" y="2476"/>
                  </a:lnTo>
                  <a:cubicBezTo>
                    <a:pt x="14996" y="2241"/>
                    <a:pt x="14847" y="2041"/>
                    <a:pt x="14719" y="1874"/>
                  </a:cubicBezTo>
                  <a:lnTo>
                    <a:pt x="14783" y="1668"/>
                  </a:lnTo>
                  <a:lnTo>
                    <a:pt x="14685" y="1547"/>
                  </a:lnTo>
                  <a:lnTo>
                    <a:pt x="14625" y="1750"/>
                  </a:lnTo>
                  <a:cubicBezTo>
                    <a:pt x="14402" y="1471"/>
                    <a:pt x="14237" y="1301"/>
                    <a:pt x="14151" y="1216"/>
                  </a:cubicBezTo>
                  <a:lnTo>
                    <a:pt x="14193" y="994"/>
                  </a:lnTo>
                  <a:cubicBezTo>
                    <a:pt x="14157" y="958"/>
                    <a:pt x="14121" y="919"/>
                    <a:pt x="14085" y="883"/>
                  </a:cubicBezTo>
                  <a:lnTo>
                    <a:pt x="14041" y="1124"/>
                  </a:lnTo>
                  <a:cubicBezTo>
                    <a:pt x="12863" y="530"/>
                    <a:pt x="11630" y="167"/>
                    <a:pt x="10374" y="47"/>
                  </a:cubicBezTo>
                  <a:cubicBezTo>
                    <a:pt x="10055" y="16"/>
                    <a:pt x="9734" y="0"/>
                    <a:pt x="9412"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6"/>
            <p:cNvGrpSpPr/>
            <p:nvPr/>
          </p:nvGrpSpPr>
          <p:grpSpPr>
            <a:xfrm>
              <a:off x="1168741" y="1972798"/>
              <a:ext cx="1708047" cy="913163"/>
              <a:chOff x="7042402" y="2018789"/>
              <a:chExt cx="1180977" cy="631379"/>
            </a:xfrm>
          </p:grpSpPr>
          <p:grpSp>
            <p:nvGrpSpPr>
              <p:cNvPr id="230" name="Google Shape;230;p16"/>
              <p:cNvGrpSpPr/>
              <p:nvPr/>
            </p:nvGrpSpPr>
            <p:grpSpPr>
              <a:xfrm>
                <a:off x="7042402" y="2018789"/>
                <a:ext cx="403396" cy="631236"/>
                <a:chOff x="7042402" y="2018789"/>
                <a:chExt cx="403396" cy="631236"/>
              </a:xfrm>
            </p:grpSpPr>
            <p:sp>
              <p:nvSpPr>
                <p:cNvPr id="231" name="Google Shape;231;p16"/>
                <p:cNvSpPr/>
                <p:nvPr/>
              </p:nvSpPr>
              <p:spPr>
                <a:xfrm>
                  <a:off x="7154036" y="2195632"/>
                  <a:ext cx="274120" cy="112705"/>
                </a:xfrm>
                <a:custGeom>
                  <a:rect b="b" l="l" r="r" t="t"/>
                  <a:pathLst>
                    <a:path extrusionOk="0" h="1578" w="3838">
                      <a:moveTo>
                        <a:pt x="0" y="0"/>
                      </a:moveTo>
                      <a:cubicBezTo>
                        <a:pt x="28" y="54"/>
                        <a:pt x="56" y="113"/>
                        <a:pt x="83" y="169"/>
                      </a:cubicBezTo>
                      <a:lnTo>
                        <a:pt x="3838" y="1577"/>
                      </a:lnTo>
                      <a:lnTo>
                        <a:pt x="3832" y="1437"/>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7236101" y="2403687"/>
                  <a:ext cx="200269" cy="59209"/>
                </a:xfrm>
                <a:custGeom>
                  <a:rect b="b" l="l" r="r" t="t"/>
                  <a:pathLst>
                    <a:path extrusionOk="0" h="829" w="2804">
                      <a:moveTo>
                        <a:pt x="1" y="0"/>
                      </a:moveTo>
                      <a:lnTo>
                        <a:pt x="1" y="0"/>
                      </a:lnTo>
                      <a:cubicBezTo>
                        <a:pt x="13" y="48"/>
                        <a:pt x="27" y="96"/>
                        <a:pt x="41" y="141"/>
                      </a:cubicBezTo>
                      <a:lnTo>
                        <a:pt x="2803" y="829"/>
                      </a:lnTo>
                      <a:lnTo>
                        <a:pt x="2795" y="694"/>
                      </a:lnTo>
                      <a:lnTo>
                        <a:pt x="1"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7245600" y="2440613"/>
                  <a:ext cx="192341" cy="53353"/>
                </a:xfrm>
                <a:custGeom>
                  <a:rect b="b" l="l" r="r" t="t"/>
                  <a:pathLst>
                    <a:path extrusionOk="0" h="747" w="2693">
                      <a:moveTo>
                        <a:pt x="0" y="1"/>
                      </a:moveTo>
                      <a:lnTo>
                        <a:pt x="0" y="1"/>
                      </a:lnTo>
                      <a:cubicBezTo>
                        <a:pt x="10" y="49"/>
                        <a:pt x="22" y="93"/>
                        <a:pt x="32" y="139"/>
                      </a:cubicBezTo>
                      <a:lnTo>
                        <a:pt x="2692" y="747"/>
                      </a:lnTo>
                      <a:lnTo>
                        <a:pt x="2686" y="614"/>
                      </a:lnTo>
                      <a:lnTo>
                        <a:pt x="0"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7176248" y="2242057"/>
                  <a:ext cx="253621" cy="97063"/>
                </a:xfrm>
                <a:custGeom>
                  <a:rect b="b" l="l" r="r" t="t"/>
                  <a:pathLst>
                    <a:path extrusionOk="0" h="1359" w="3551">
                      <a:moveTo>
                        <a:pt x="0" y="0"/>
                      </a:moveTo>
                      <a:lnTo>
                        <a:pt x="0" y="0"/>
                      </a:lnTo>
                      <a:cubicBezTo>
                        <a:pt x="26" y="52"/>
                        <a:pt x="48" y="107"/>
                        <a:pt x="72" y="161"/>
                      </a:cubicBezTo>
                      <a:lnTo>
                        <a:pt x="3551" y="1358"/>
                      </a:lnTo>
                      <a:lnTo>
                        <a:pt x="3543" y="1218"/>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7195033" y="2285340"/>
                  <a:ext cx="236551" cy="84421"/>
                </a:xfrm>
                <a:custGeom>
                  <a:rect b="b" l="l" r="r" t="t"/>
                  <a:pathLst>
                    <a:path extrusionOk="0" h="1182" w="3312">
                      <a:moveTo>
                        <a:pt x="0" y="0"/>
                      </a:moveTo>
                      <a:lnTo>
                        <a:pt x="0" y="0"/>
                      </a:lnTo>
                      <a:cubicBezTo>
                        <a:pt x="20" y="52"/>
                        <a:pt x="44" y="102"/>
                        <a:pt x="62" y="153"/>
                      </a:cubicBezTo>
                      <a:lnTo>
                        <a:pt x="3312" y="1182"/>
                      </a:lnTo>
                      <a:lnTo>
                        <a:pt x="3304" y="1045"/>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7224387" y="2365690"/>
                  <a:ext cx="210411" cy="65994"/>
                </a:xfrm>
                <a:custGeom>
                  <a:rect b="b" l="l" r="r" t="t"/>
                  <a:pathLst>
                    <a:path extrusionOk="0" h="924" w="2946">
                      <a:moveTo>
                        <a:pt x="0" y="0"/>
                      </a:moveTo>
                      <a:cubicBezTo>
                        <a:pt x="16" y="49"/>
                        <a:pt x="34" y="99"/>
                        <a:pt x="48" y="147"/>
                      </a:cubicBezTo>
                      <a:lnTo>
                        <a:pt x="2945" y="923"/>
                      </a:lnTo>
                      <a:lnTo>
                        <a:pt x="2937" y="791"/>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7293454" y="2584459"/>
                  <a:ext cx="150773" cy="34211"/>
                </a:xfrm>
                <a:custGeom>
                  <a:rect b="b" l="l" r="r" t="t"/>
                  <a:pathLst>
                    <a:path extrusionOk="0" h="479" w="2111">
                      <a:moveTo>
                        <a:pt x="0" y="1"/>
                      </a:moveTo>
                      <a:lnTo>
                        <a:pt x="0" y="1"/>
                      </a:lnTo>
                      <a:cubicBezTo>
                        <a:pt x="32" y="53"/>
                        <a:pt x="66" y="101"/>
                        <a:pt x="102" y="145"/>
                      </a:cubicBezTo>
                      <a:lnTo>
                        <a:pt x="2111" y="478"/>
                      </a:lnTo>
                      <a:lnTo>
                        <a:pt x="2103" y="352"/>
                      </a:lnTo>
                      <a:lnTo>
                        <a:pt x="0"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7273669" y="2547676"/>
                  <a:ext cx="168986" cy="39854"/>
                </a:xfrm>
                <a:custGeom>
                  <a:rect b="b" l="l" r="r" t="t"/>
                  <a:pathLst>
                    <a:path extrusionOk="0" h="558" w="2366">
                      <a:moveTo>
                        <a:pt x="0" y="0"/>
                      </a:moveTo>
                      <a:lnTo>
                        <a:pt x="0" y="0"/>
                      </a:lnTo>
                      <a:cubicBezTo>
                        <a:pt x="22" y="48"/>
                        <a:pt x="42" y="96"/>
                        <a:pt x="67" y="145"/>
                      </a:cubicBezTo>
                      <a:lnTo>
                        <a:pt x="2365" y="558"/>
                      </a:lnTo>
                      <a:lnTo>
                        <a:pt x="2357" y="427"/>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7253028" y="2476325"/>
                  <a:ext cx="186627" cy="48782"/>
                </a:xfrm>
                <a:custGeom>
                  <a:rect b="b" l="l" r="r" t="t"/>
                  <a:pathLst>
                    <a:path extrusionOk="0" h="683" w="2613">
                      <a:moveTo>
                        <a:pt x="0" y="0"/>
                      </a:moveTo>
                      <a:cubicBezTo>
                        <a:pt x="4" y="8"/>
                        <a:pt x="6" y="22"/>
                        <a:pt x="6" y="32"/>
                      </a:cubicBezTo>
                      <a:cubicBezTo>
                        <a:pt x="11" y="66"/>
                        <a:pt x="19" y="102"/>
                        <a:pt x="27" y="135"/>
                      </a:cubicBezTo>
                      <a:lnTo>
                        <a:pt x="2612" y="682"/>
                      </a:lnTo>
                      <a:lnTo>
                        <a:pt x="2604" y="552"/>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7260742" y="2511679"/>
                  <a:ext cx="180342" cy="44496"/>
                </a:xfrm>
                <a:custGeom>
                  <a:rect b="b" l="l" r="r" t="t"/>
                  <a:pathLst>
                    <a:path extrusionOk="0" h="623" w="2525">
                      <a:moveTo>
                        <a:pt x="1" y="1"/>
                      </a:moveTo>
                      <a:lnTo>
                        <a:pt x="1" y="1"/>
                      </a:lnTo>
                      <a:cubicBezTo>
                        <a:pt x="13" y="49"/>
                        <a:pt x="29" y="93"/>
                        <a:pt x="43" y="139"/>
                      </a:cubicBezTo>
                      <a:lnTo>
                        <a:pt x="2524" y="623"/>
                      </a:lnTo>
                      <a:lnTo>
                        <a:pt x="2516" y="492"/>
                      </a:lnTo>
                      <a:lnTo>
                        <a:pt x="1"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7126966" y="2144922"/>
                  <a:ext cx="299903" cy="132703"/>
                </a:xfrm>
                <a:custGeom>
                  <a:rect b="b" l="l" r="r" t="t"/>
                  <a:pathLst>
                    <a:path extrusionOk="0" h="1858" w="4199">
                      <a:moveTo>
                        <a:pt x="0" y="0"/>
                      </a:moveTo>
                      <a:lnTo>
                        <a:pt x="0" y="0"/>
                      </a:lnTo>
                      <a:cubicBezTo>
                        <a:pt x="36" y="60"/>
                        <a:pt x="68" y="121"/>
                        <a:pt x="100" y="181"/>
                      </a:cubicBezTo>
                      <a:lnTo>
                        <a:pt x="4199" y="1858"/>
                      </a:lnTo>
                      <a:lnTo>
                        <a:pt x="4191" y="1715"/>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7324523" y="2622170"/>
                  <a:ext cx="121275" cy="27855"/>
                </a:xfrm>
                <a:custGeom>
                  <a:rect b="b" l="l" r="r" t="t"/>
                  <a:pathLst>
                    <a:path extrusionOk="0" h="390" w="1698">
                      <a:moveTo>
                        <a:pt x="0" y="0"/>
                      </a:moveTo>
                      <a:lnTo>
                        <a:pt x="0" y="0"/>
                      </a:lnTo>
                      <a:cubicBezTo>
                        <a:pt x="61" y="60"/>
                        <a:pt x="121" y="111"/>
                        <a:pt x="177" y="157"/>
                      </a:cubicBezTo>
                      <a:lnTo>
                        <a:pt x="1698" y="389"/>
                      </a:lnTo>
                      <a:lnTo>
                        <a:pt x="1692" y="259"/>
                      </a:lnTo>
                      <a:lnTo>
                        <a:pt x="0"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7042402" y="2018789"/>
                  <a:ext cx="381182" cy="197840"/>
                </a:xfrm>
                <a:custGeom>
                  <a:rect b="b" l="l" r="r" t="t"/>
                  <a:pathLst>
                    <a:path extrusionOk="0" h="2770" w="5337">
                      <a:moveTo>
                        <a:pt x="1" y="1"/>
                      </a:moveTo>
                      <a:lnTo>
                        <a:pt x="1" y="1"/>
                      </a:lnTo>
                      <a:cubicBezTo>
                        <a:pt x="61" y="77"/>
                        <a:pt x="121" y="153"/>
                        <a:pt x="179" y="232"/>
                      </a:cubicBezTo>
                      <a:lnTo>
                        <a:pt x="5337" y="2769"/>
                      </a:lnTo>
                      <a:lnTo>
                        <a:pt x="5331" y="2625"/>
                      </a:lnTo>
                      <a:lnTo>
                        <a:pt x="1"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7091969" y="2087712"/>
                  <a:ext cx="333043" cy="159415"/>
                </a:xfrm>
                <a:custGeom>
                  <a:rect b="b" l="l" r="r" t="t"/>
                  <a:pathLst>
                    <a:path extrusionOk="0" h="2232" w="4663">
                      <a:moveTo>
                        <a:pt x="1" y="1"/>
                      </a:moveTo>
                      <a:lnTo>
                        <a:pt x="1" y="1"/>
                      </a:lnTo>
                      <a:cubicBezTo>
                        <a:pt x="45" y="67"/>
                        <a:pt x="87" y="131"/>
                        <a:pt x="127" y="197"/>
                      </a:cubicBezTo>
                      <a:lnTo>
                        <a:pt x="4663" y="2231"/>
                      </a:lnTo>
                      <a:lnTo>
                        <a:pt x="4659" y="2087"/>
                      </a:lnTo>
                      <a:lnTo>
                        <a:pt x="1" y="1"/>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6"/>
              <p:cNvSpPr/>
              <p:nvPr/>
            </p:nvSpPr>
            <p:spPr>
              <a:xfrm>
                <a:off x="7837483" y="2195489"/>
                <a:ext cx="274120" cy="112705"/>
              </a:xfrm>
              <a:custGeom>
                <a:rect b="b" l="l" r="r" t="t"/>
                <a:pathLst>
                  <a:path extrusionOk="0" h="1578" w="3838">
                    <a:moveTo>
                      <a:pt x="3838" y="0"/>
                    </a:moveTo>
                    <a:lnTo>
                      <a:pt x="6" y="1437"/>
                    </a:lnTo>
                    <a:lnTo>
                      <a:pt x="0" y="1577"/>
                    </a:lnTo>
                    <a:lnTo>
                      <a:pt x="3753" y="167"/>
                    </a:lnTo>
                    <a:cubicBezTo>
                      <a:pt x="3782" y="113"/>
                      <a:pt x="3810" y="54"/>
                      <a:pt x="3838"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7829555" y="2403687"/>
                <a:ext cx="200412" cy="59209"/>
              </a:xfrm>
              <a:custGeom>
                <a:rect b="b" l="l" r="r" t="t"/>
                <a:pathLst>
                  <a:path extrusionOk="0" h="829" w="2806">
                    <a:moveTo>
                      <a:pt x="2805" y="0"/>
                    </a:moveTo>
                    <a:lnTo>
                      <a:pt x="9" y="694"/>
                    </a:lnTo>
                    <a:lnTo>
                      <a:pt x="1" y="829"/>
                    </a:lnTo>
                    <a:lnTo>
                      <a:pt x="1" y="829"/>
                    </a:lnTo>
                    <a:lnTo>
                      <a:pt x="2765" y="141"/>
                    </a:lnTo>
                    <a:cubicBezTo>
                      <a:pt x="2777" y="94"/>
                      <a:pt x="2789" y="48"/>
                      <a:pt x="2805"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7827984" y="2440613"/>
                <a:ext cx="192341" cy="53353"/>
              </a:xfrm>
              <a:custGeom>
                <a:rect b="b" l="l" r="r" t="t"/>
                <a:pathLst>
                  <a:path extrusionOk="0" h="747" w="2693">
                    <a:moveTo>
                      <a:pt x="2693" y="1"/>
                    </a:moveTo>
                    <a:lnTo>
                      <a:pt x="9" y="614"/>
                    </a:lnTo>
                    <a:lnTo>
                      <a:pt x="1" y="747"/>
                    </a:lnTo>
                    <a:lnTo>
                      <a:pt x="2661" y="139"/>
                    </a:lnTo>
                    <a:cubicBezTo>
                      <a:pt x="2671" y="93"/>
                      <a:pt x="2681" y="45"/>
                      <a:pt x="2693"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7835912" y="2241772"/>
                <a:ext cx="253621" cy="97206"/>
              </a:xfrm>
              <a:custGeom>
                <a:rect b="b" l="l" r="r" t="t"/>
                <a:pathLst>
                  <a:path extrusionOk="0" h="1361" w="3551">
                    <a:moveTo>
                      <a:pt x="3551" y="0"/>
                    </a:moveTo>
                    <a:lnTo>
                      <a:pt x="8" y="1220"/>
                    </a:lnTo>
                    <a:lnTo>
                      <a:pt x="0" y="1360"/>
                    </a:lnTo>
                    <a:lnTo>
                      <a:pt x="3479" y="161"/>
                    </a:lnTo>
                    <a:cubicBezTo>
                      <a:pt x="3501" y="109"/>
                      <a:pt x="3525" y="52"/>
                      <a:pt x="3551"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7832698" y="2326551"/>
                <a:ext cx="222195" cy="74137"/>
              </a:xfrm>
              <a:custGeom>
                <a:rect b="b" l="l" r="r" t="t"/>
                <a:pathLst>
                  <a:path extrusionOk="0" h="1038" w="3111">
                    <a:moveTo>
                      <a:pt x="3110" y="1"/>
                    </a:moveTo>
                    <a:lnTo>
                      <a:pt x="7" y="906"/>
                    </a:lnTo>
                    <a:lnTo>
                      <a:pt x="1" y="1038"/>
                    </a:lnTo>
                    <a:lnTo>
                      <a:pt x="3058" y="147"/>
                    </a:lnTo>
                    <a:cubicBezTo>
                      <a:pt x="3076" y="97"/>
                      <a:pt x="3094" y="51"/>
                      <a:pt x="3110"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7834483" y="2285340"/>
                <a:ext cx="236623" cy="84421"/>
              </a:xfrm>
              <a:custGeom>
                <a:rect b="b" l="l" r="r" t="t"/>
                <a:pathLst>
                  <a:path extrusionOk="0" h="1182" w="3313">
                    <a:moveTo>
                      <a:pt x="3312" y="0"/>
                    </a:moveTo>
                    <a:lnTo>
                      <a:pt x="8" y="1045"/>
                    </a:lnTo>
                    <a:lnTo>
                      <a:pt x="0" y="1182"/>
                    </a:lnTo>
                    <a:lnTo>
                      <a:pt x="3250" y="153"/>
                    </a:lnTo>
                    <a:cubicBezTo>
                      <a:pt x="3270" y="102"/>
                      <a:pt x="3290" y="50"/>
                      <a:pt x="3312"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7831126" y="2365690"/>
                <a:ext cx="210411" cy="65994"/>
              </a:xfrm>
              <a:custGeom>
                <a:rect b="b" l="l" r="r" t="t"/>
                <a:pathLst>
                  <a:path extrusionOk="0" h="924" w="2946">
                    <a:moveTo>
                      <a:pt x="2946" y="0"/>
                    </a:moveTo>
                    <a:lnTo>
                      <a:pt x="9" y="791"/>
                    </a:lnTo>
                    <a:lnTo>
                      <a:pt x="1" y="923"/>
                    </a:lnTo>
                    <a:lnTo>
                      <a:pt x="2898" y="147"/>
                    </a:lnTo>
                    <a:cubicBezTo>
                      <a:pt x="2914" y="99"/>
                      <a:pt x="2928" y="51"/>
                      <a:pt x="2946"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7821556" y="2584602"/>
                <a:ext cx="150773" cy="34354"/>
              </a:xfrm>
              <a:custGeom>
                <a:rect b="b" l="l" r="r" t="t"/>
                <a:pathLst>
                  <a:path extrusionOk="0" h="481" w="2111">
                    <a:moveTo>
                      <a:pt x="2111" y="1"/>
                    </a:moveTo>
                    <a:lnTo>
                      <a:pt x="9" y="352"/>
                    </a:lnTo>
                    <a:lnTo>
                      <a:pt x="0" y="480"/>
                    </a:lnTo>
                    <a:lnTo>
                      <a:pt x="2009" y="145"/>
                    </a:lnTo>
                    <a:cubicBezTo>
                      <a:pt x="2045" y="99"/>
                      <a:pt x="2077" y="51"/>
                      <a:pt x="2111"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7823127" y="2547676"/>
                <a:ext cx="168986" cy="39854"/>
              </a:xfrm>
              <a:custGeom>
                <a:rect b="b" l="l" r="r" t="t"/>
                <a:pathLst>
                  <a:path extrusionOk="0" h="558" w="2366">
                    <a:moveTo>
                      <a:pt x="2366" y="0"/>
                    </a:moveTo>
                    <a:lnTo>
                      <a:pt x="9" y="427"/>
                    </a:lnTo>
                    <a:lnTo>
                      <a:pt x="1" y="558"/>
                    </a:lnTo>
                    <a:lnTo>
                      <a:pt x="2299" y="145"/>
                    </a:lnTo>
                    <a:cubicBezTo>
                      <a:pt x="2324" y="98"/>
                      <a:pt x="2346" y="50"/>
                      <a:pt x="2366"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7826412" y="2476467"/>
                <a:ext cx="186484" cy="48782"/>
              </a:xfrm>
              <a:custGeom>
                <a:rect b="b" l="l" r="r" t="t"/>
                <a:pathLst>
                  <a:path extrusionOk="0" h="683" w="2611">
                    <a:moveTo>
                      <a:pt x="2611" y="0"/>
                    </a:moveTo>
                    <a:lnTo>
                      <a:pt x="7" y="552"/>
                    </a:lnTo>
                    <a:lnTo>
                      <a:pt x="1" y="682"/>
                    </a:lnTo>
                    <a:lnTo>
                      <a:pt x="1" y="682"/>
                    </a:lnTo>
                    <a:lnTo>
                      <a:pt x="2584" y="135"/>
                    </a:lnTo>
                    <a:cubicBezTo>
                      <a:pt x="2593" y="100"/>
                      <a:pt x="2599" y="68"/>
                      <a:pt x="2605" y="32"/>
                    </a:cubicBezTo>
                    <a:cubicBezTo>
                      <a:pt x="2609" y="22"/>
                      <a:pt x="2611" y="10"/>
                      <a:pt x="2611"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7824698" y="2511822"/>
                <a:ext cx="180342" cy="44496"/>
              </a:xfrm>
              <a:custGeom>
                <a:rect b="b" l="l" r="r" t="t"/>
                <a:pathLst>
                  <a:path extrusionOk="0" h="623" w="2525">
                    <a:moveTo>
                      <a:pt x="2524" y="1"/>
                    </a:moveTo>
                    <a:lnTo>
                      <a:pt x="9" y="492"/>
                    </a:lnTo>
                    <a:lnTo>
                      <a:pt x="1" y="623"/>
                    </a:lnTo>
                    <a:lnTo>
                      <a:pt x="2480" y="139"/>
                    </a:lnTo>
                    <a:cubicBezTo>
                      <a:pt x="2496" y="93"/>
                      <a:pt x="2508" y="49"/>
                      <a:pt x="2524"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7839054" y="2144779"/>
                <a:ext cx="299903" cy="132703"/>
              </a:xfrm>
              <a:custGeom>
                <a:rect b="b" l="l" r="r" t="t"/>
                <a:pathLst>
                  <a:path extrusionOk="0" h="1858" w="4199">
                    <a:moveTo>
                      <a:pt x="4199" y="0"/>
                    </a:moveTo>
                    <a:lnTo>
                      <a:pt x="8" y="1715"/>
                    </a:lnTo>
                    <a:lnTo>
                      <a:pt x="0" y="1858"/>
                    </a:lnTo>
                    <a:lnTo>
                      <a:pt x="4099" y="181"/>
                    </a:lnTo>
                    <a:cubicBezTo>
                      <a:pt x="4131" y="121"/>
                      <a:pt x="4163" y="60"/>
                      <a:pt x="419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7819984" y="2622456"/>
                <a:ext cx="121275" cy="27712"/>
              </a:xfrm>
              <a:custGeom>
                <a:rect b="b" l="l" r="r" t="t"/>
                <a:pathLst>
                  <a:path extrusionOk="0" h="388" w="1698">
                    <a:moveTo>
                      <a:pt x="1698" y="0"/>
                    </a:moveTo>
                    <a:lnTo>
                      <a:pt x="6" y="261"/>
                    </a:lnTo>
                    <a:lnTo>
                      <a:pt x="0" y="387"/>
                    </a:lnTo>
                    <a:lnTo>
                      <a:pt x="1521" y="155"/>
                    </a:lnTo>
                    <a:cubicBezTo>
                      <a:pt x="1577" y="111"/>
                      <a:pt x="1635" y="56"/>
                      <a:pt x="1698"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7842197" y="2018789"/>
                <a:ext cx="381182" cy="197840"/>
              </a:xfrm>
              <a:custGeom>
                <a:rect b="b" l="l" r="r" t="t"/>
                <a:pathLst>
                  <a:path extrusionOk="0" h="2770" w="5337">
                    <a:moveTo>
                      <a:pt x="5336" y="1"/>
                    </a:moveTo>
                    <a:lnTo>
                      <a:pt x="6" y="2625"/>
                    </a:lnTo>
                    <a:lnTo>
                      <a:pt x="0" y="2769"/>
                    </a:lnTo>
                    <a:lnTo>
                      <a:pt x="5158" y="232"/>
                    </a:lnTo>
                    <a:cubicBezTo>
                      <a:pt x="5216" y="153"/>
                      <a:pt x="5276" y="77"/>
                      <a:pt x="5336"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7840768" y="2087712"/>
                <a:ext cx="332900" cy="159415"/>
              </a:xfrm>
              <a:custGeom>
                <a:rect b="b" l="l" r="r" t="t"/>
                <a:pathLst>
                  <a:path extrusionOk="0" h="2232" w="4661">
                    <a:moveTo>
                      <a:pt x="4660" y="1"/>
                    </a:moveTo>
                    <a:lnTo>
                      <a:pt x="4" y="2087"/>
                    </a:lnTo>
                    <a:lnTo>
                      <a:pt x="0" y="2231"/>
                    </a:lnTo>
                    <a:lnTo>
                      <a:pt x="4536" y="197"/>
                    </a:lnTo>
                    <a:cubicBezTo>
                      <a:pt x="4578" y="131"/>
                      <a:pt x="4618" y="67"/>
                      <a:pt x="4660"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6"/>
            <p:cNvSpPr/>
            <p:nvPr/>
          </p:nvSpPr>
          <p:spPr>
            <a:xfrm>
              <a:off x="1672796" y="1986710"/>
              <a:ext cx="701148" cy="739628"/>
            </a:xfrm>
            <a:custGeom>
              <a:rect b="b" l="l" r="r" t="t"/>
              <a:pathLst>
                <a:path extrusionOk="0" h="7160" w="6787">
                  <a:moveTo>
                    <a:pt x="3397" y="450"/>
                  </a:moveTo>
                  <a:lnTo>
                    <a:pt x="0" y="0"/>
                  </a:lnTo>
                  <a:lnTo>
                    <a:pt x="484" y="6450"/>
                  </a:lnTo>
                  <a:cubicBezTo>
                    <a:pt x="1453" y="7116"/>
                    <a:pt x="2905" y="7160"/>
                    <a:pt x="3393" y="7156"/>
                  </a:cubicBezTo>
                  <a:cubicBezTo>
                    <a:pt x="3882" y="7160"/>
                    <a:pt x="5336" y="7116"/>
                    <a:pt x="6301" y="6450"/>
                  </a:cubicBezTo>
                  <a:lnTo>
                    <a:pt x="6787" y="0"/>
                  </a:lnTo>
                  <a:close/>
                </a:path>
              </a:pathLst>
            </a:custGeom>
            <a:gradFill>
              <a:gsLst>
                <a:gs pos="0">
                  <a:srgbClr val="FFDE9F"/>
                </a:gs>
                <a:gs pos="100000">
                  <a:srgbClr val="F9AE2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006681" y="3491866"/>
              <a:ext cx="801150" cy="650170"/>
            </a:xfrm>
            <a:custGeom>
              <a:rect b="b" l="l" r="r" t="t"/>
              <a:pathLst>
                <a:path extrusionOk="0" h="6294" w="7755">
                  <a:moveTo>
                    <a:pt x="548" y="0"/>
                  </a:moveTo>
                  <a:lnTo>
                    <a:pt x="1" y="6293"/>
                  </a:lnTo>
                  <a:lnTo>
                    <a:pt x="6849" y="6293"/>
                  </a:lnTo>
                  <a:cubicBezTo>
                    <a:pt x="6847" y="6293"/>
                    <a:pt x="7754" y="0"/>
                    <a:pt x="5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1062672" y="3491866"/>
              <a:ext cx="745157" cy="650583"/>
            </a:xfrm>
            <a:custGeom>
              <a:rect b="b" l="l" r="r" t="t"/>
              <a:pathLst>
                <a:path extrusionOk="0" h="6298" w="7213">
                  <a:moveTo>
                    <a:pt x="6" y="0"/>
                  </a:moveTo>
                  <a:lnTo>
                    <a:pt x="0" y="64"/>
                  </a:lnTo>
                  <a:cubicBezTo>
                    <a:pt x="6291" y="189"/>
                    <a:pt x="6368" y="5085"/>
                    <a:pt x="6289" y="6297"/>
                  </a:cubicBezTo>
                  <a:lnTo>
                    <a:pt x="6305" y="6297"/>
                  </a:lnTo>
                  <a:cubicBezTo>
                    <a:pt x="6305" y="6293"/>
                    <a:pt x="7212" y="0"/>
                    <a:pt x="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911019" y="3593828"/>
              <a:ext cx="865304" cy="548213"/>
            </a:xfrm>
            <a:custGeom>
              <a:rect b="b" l="l" r="r" t="t"/>
              <a:pathLst>
                <a:path extrusionOk="0" h="5307" w="8376">
                  <a:moveTo>
                    <a:pt x="112" y="5306"/>
                  </a:moveTo>
                  <a:lnTo>
                    <a:pt x="8375" y="5306"/>
                  </a:lnTo>
                  <a:cubicBezTo>
                    <a:pt x="8375" y="5306"/>
                    <a:pt x="8133" y="2899"/>
                    <a:pt x="6768" y="2161"/>
                  </a:cubicBezTo>
                  <a:cubicBezTo>
                    <a:pt x="6098" y="1796"/>
                    <a:pt x="5539" y="1270"/>
                    <a:pt x="5140" y="829"/>
                  </a:cubicBezTo>
                  <a:cubicBezTo>
                    <a:pt x="4664" y="297"/>
                    <a:pt x="3980" y="0"/>
                    <a:pt x="3264" y="0"/>
                  </a:cubicBezTo>
                  <a:lnTo>
                    <a:pt x="1904" y="0"/>
                  </a:lnTo>
                  <a:cubicBezTo>
                    <a:pt x="1605" y="0"/>
                    <a:pt x="1336" y="179"/>
                    <a:pt x="1222" y="455"/>
                  </a:cubicBezTo>
                  <a:cubicBezTo>
                    <a:pt x="827" y="1388"/>
                    <a:pt x="0" y="3581"/>
                    <a:pt x="112" y="5306"/>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83024" y="3903744"/>
              <a:ext cx="195251" cy="320953"/>
            </a:xfrm>
            <a:custGeom>
              <a:rect b="b" l="l" r="r" t="t"/>
              <a:pathLst>
                <a:path extrusionOk="0" h="3107" w="1890">
                  <a:moveTo>
                    <a:pt x="1123" y="0"/>
                  </a:moveTo>
                  <a:cubicBezTo>
                    <a:pt x="786" y="0"/>
                    <a:pt x="482" y="238"/>
                    <a:pt x="413" y="581"/>
                  </a:cubicBezTo>
                  <a:cubicBezTo>
                    <a:pt x="413" y="581"/>
                    <a:pt x="185" y="1837"/>
                    <a:pt x="50" y="2577"/>
                  </a:cubicBezTo>
                  <a:cubicBezTo>
                    <a:pt x="0" y="2854"/>
                    <a:pt x="211" y="3107"/>
                    <a:pt x="492" y="3107"/>
                  </a:cubicBezTo>
                  <a:lnTo>
                    <a:pt x="1013" y="3107"/>
                  </a:lnTo>
                  <a:cubicBezTo>
                    <a:pt x="1226" y="3107"/>
                    <a:pt x="1410" y="2956"/>
                    <a:pt x="1455" y="2745"/>
                  </a:cubicBezTo>
                  <a:lnTo>
                    <a:pt x="1820" y="896"/>
                  </a:lnTo>
                  <a:cubicBezTo>
                    <a:pt x="1890" y="525"/>
                    <a:pt x="1689" y="140"/>
                    <a:pt x="1332" y="31"/>
                  </a:cubicBezTo>
                  <a:cubicBezTo>
                    <a:pt x="1262" y="10"/>
                    <a:pt x="1192" y="0"/>
                    <a:pt x="1123"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1049036" y="3895686"/>
              <a:ext cx="193598" cy="328804"/>
            </a:xfrm>
            <a:custGeom>
              <a:rect b="b" l="l" r="r" t="t"/>
              <a:pathLst>
                <a:path extrusionOk="0" h="3183" w="1874">
                  <a:moveTo>
                    <a:pt x="1108" y="1"/>
                  </a:moveTo>
                  <a:cubicBezTo>
                    <a:pt x="754" y="1"/>
                    <a:pt x="441" y="267"/>
                    <a:pt x="393" y="627"/>
                  </a:cubicBezTo>
                  <a:lnTo>
                    <a:pt x="30" y="2821"/>
                  </a:lnTo>
                  <a:cubicBezTo>
                    <a:pt x="0" y="3010"/>
                    <a:pt x="144" y="3183"/>
                    <a:pt x="337" y="3183"/>
                  </a:cubicBezTo>
                  <a:lnTo>
                    <a:pt x="1236" y="3183"/>
                  </a:lnTo>
                  <a:cubicBezTo>
                    <a:pt x="1392" y="3183"/>
                    <a:pt x="1523" y="3066"/>
                    <a:pt x="1545" y="2914"/>
                  </a:cubicBezTo>
                  <a:cubicBezTo>
                    <a:pt x="1625" y="2294"/>
                    <a:pt x="1822" y="815"/>
                    <a:pt x="1822" y="815"/>
                  </a:cubicBezTo>
                  <a:cubicBezTo>
                    <a:pt x="1874" y="422"/>
                    <a:pt x="1593" y="59"/>
                    <a:pt x="1202" y="7"/>
                  </a:cubicBezTo>
                  <a:cubicBezTo>
                    <a:pt x="1170" y="3"/>
                    <a:pt x="1139" y="1"/>
                    <a:pt x="1108"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1229511" y="3860665"/>
              <a:ext cx="175623" cy="364029"/>
            </a:xfrm>
            <a:custGeom>
              <a:rect b="b" l="l" r="r" t="t"/>
              <a:pathLst>
                <a:path extrusionOk="0" h="3524" w="1700">
                  <a:moveTo>
                    <a:pt x="933" y="1"/>
                  </a:moveTo>
                  <a:cubicBezTo>
                    <a:pt x="504" y="1"/>
                    <a:pt x="139" y="352"/>
                    <a:pt x="119" y="781"/>
                  </a:cubicBezTo>
                  <a:lnTo>
                    <a:pt x="6" y="3295"/>
                  </a:lnTo>
                  <a:lnTo>
                    <a:pt x="6" y="3299"/>
                  </a:lnTo>
                  <a:cubicBezTo>
                    <a:pt x="0" y="3423"/>
                    <a:pt x="109" y="3524"/>
                    <a:pt x="235" y="3524"/>
                  </a:cubicBezTo>
                  <a:lnTo>
                    <a:pt x="1268" y="3524"/>
                  </a:lnTo>
                  <a:cubicBezTo>
                    <a:pt x="1451" y="3524"/>
                    <a:pt x="1601" y="3379"/>
                    <a:pt x="1605" y="3195"/>
                  </a:cubicBezTo>
                  <a:lnTo>
                    <a:pt x="1679" y="781"/>
                  </a:lnTo>
                  <a:cubicBezTo>
                    <a:pt x="1699" y="352"/>
                    <a:pt x="1362" y="1"/>
                    <a:pt x="933"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1407197" y="3869756"/>
              <a:ext cx="180272" cy="354732"/>
            </a:xfrm>
            <a:custGeom>
              <a:rect b="b" l="l" r="r" t="t"/>
              <a:pathLst>
                <a:path extrusionOk="0" h="3434" w="1745">
                  <a:moveTo>
                    <a:pt x="806" y="1"/>
                  </a:moveTo>
                  <a:cubicBezTo>
                    <a:pt x="352" y="1"/>
                    <a:pt x="0" y="387"/>
                    <a:pt x="30" y="834"/>
                  </a:cubicBezTo>
                  <a:cubicBezTo>
                    <a:pt x="30" y="834"/>
                    <a:pt x="38" y="2378"/>
                    <a:pt x="44" y="3084"/>
                  </a:cubicBezTo>
                  <a:cubicBezTo>
                    <a:pt x="46" y="3277"/>
                    <a:pt x="202" y="3434"/>
                    <a:pt x="395" y="3434"/>
                  </a:cubicBezTo>
                  <a:lnTo>
                    <a:pt x="1364" y="3434"/>
                  </a:lnTo>
                  <a:cubicBezTo>
                    <a:pt x="1576" y="3434"/>
                    <a:pt x="1745" y="3255"/>
                    <a:pt x="1731" y="3042"/>
                  </a:cubicBezTo>
                  <a:lnTo>
                    <a:pt x="1586" y="761"/>
                  </a:lnTo>
                  <a:cubicBezTo>
                    <a:pt x="1558" y="356"/>
                    <a:pt x="1237" y="13"/>
                    <a:pt x="834" y="1"/>
                  </a:cubicBezTo>
                  <a:cubicBezTo>
                    <a:pt x="825" y="1"/>
                    <a:pt x="816" y="1"/>
                    <a:pt x="806"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1577238" y="3872545"/>
              <a:ext cx="182441" cy="352150"/>
            </a:xfrm>
            <a:custGeom>
              <a:rect b="b" l="l" r="r" t="t"/>
              <a:pathLst>
                <a:path extrusionOk="0" h="3409" w="1766">
                  <a:moveTo>
                    <a:pt x="446" y="1"/>
                  </a:moveTo>
                  <a:cubicBezTo>
                    <a:pt x="416" y="1"/>
                    <a:pt x="386" y="2"/>
                    <a:pt x="356" y="4"/>
                  </a:cubicBezTo>
                  <a:cubicBezTo>
                    <a:pt x="151" y="18"/>
                    <a:pt x="0" y="205"/>
                    <a:pt x="13" y="409"/>
                  </a:cubicBezTo>
                  <a:lnTo>
                    <a:pt x="195" y="3078"/>
                  </a:lnTo>
                  <a:cubicBezTo>
                    <a:pt x="207" y="3262"/>
                    <a:pt x="364" y="3409"/>
                    <a:pt x="548" y="3409"/>
                  </a:cubicBezTo>
                  <a:lnTo>
                    <a:pt x="1337" y="3409"/>
                  </a:lnTo>
                  <a:cubicBezTo>
                    <a:pt x="1577" y="3409"/>
                    <a:pt x="1766" y="3206"/>
                    <a:pt x="1750" y="2967"/>
                  </a:cubicBezTo>
                  <a:lnTo>
                    <a:pt x="1623" y="1098"/>
                  </a:lnTo>
                  <a:cubicBezTo>
                    <a:pt x="1579" y="478"/>
                    <a:pt x="1058" y="1"/>
                    <a:pt x="446"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104511" y="4018102"/>
              <a:ext cx="86778" cy="167036"/>
            </a:xfrm>
            <a:custGeom>
              <a:rect b="b" l="l" r="r" t="t"/>
              <a:pathLst>
                <a:path extrusionOk="0" h="1617" w="840">
                  <a:moveTo>
                    <a:pt x="419" y="0"/>
                  </a:moveTo>
                  <a:cubicBezTo>
                    <a:pt x="209" y="0"/>
                    <a:pt x="34" y="161"/>
                    <a:pt x="17" y="373"/>
                  </a:cubicBezTo>
                  <a:cubicBezTo>
                    <a:pt x="1" y="593"/>
                    <a:pt x="103" y="1598"/>
                    <a:pt x="326" y="1616"/>
                  </a:cubicBezTo>
                  <a:cubicBezTo>
                    <a:pt x="328" y="1617"/>
                    <a:pt x="330" y="1617"/>
                    <a:pt x="332" y="1617"/>
                  </a:cubicBezTo>
                  <a:cubicBezTo>
                    <a:pt x="551" y="1617"/>
                    <a:pt x="805" y="655"/>
                    <a:pt x="823" y="435"/>
                  </a:cubicBezTo>
                  <a:cubicBezTo>
                    <a:pt x="839" y="214"/>
                    <a:pt x="673" y="20"/>
                    <a:pt x="452" y="2"/>
                  </a:cubicBezTo>
                  <a:cubicBezTo>
                    <a:pt x="441" y="1"/>
                    <a:pt x="430" y="0"/>
                    <a:pt x="419"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1274242" y="4017999"/>
              <a:ext cx="84299" cy="167346"/>
            </a:xfrm>
            <a:custGeom>
              <a:rect b="b" l="l" r="r" t="t"/>
              <a:pathLst>
                <a:path extrusionOk="0" h="1620" w="816">
                  <a:moveTo>
                    <a:pt x="405" y="0"/>
                  </a:moveTo>
                  <a:cubicBezTo>
                    <a:pt x="185" y="0"/>
                    <a:pt x="7" y="177"/>
                    <a:pt x="5" y="398"/>
                  </a:cubicBezTo>
                  <a:cubicBezTo>
                    <a:pt x="1" y="622"/>
                    <a:pt x="171" y="1617"/>
                    <a:pt x="396" y="1619"/>
                  </a:cubicBezTo>
                  <a:cubicBezTo>
                    <a:pt x="396" y="1619"/>
                    <a:pt x="396" y="1619"/>
                    <a:pt x="397" y="1619"/>
                  </a:cubicBezTo>
                  <a:cubicBezTo>
                    <a:pt x="619" y="1619"/>
                    <a:pt x="809" y="630"/>
                    <a:pt x="811" y="408"/>
                  </a:cubicBezTo>
                  <a:cubicBezTo>
                    <a:pt x="815" y="185"/>
                    <a:pt x="637" y="3"/>
                    <a:pt x="412" y="0"/>
                  </a:cubicBezTo>
                  <a:cubicBezTo>
                    <a:pt x="409" y="0"/>
                    <a:pt x="407" y="0"/>
                    <a:pt x="405"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452858" y="4018516"/>
              <a:ext cx="89464" cy="166106"/>
            </a:xfrm>
            <a:custGeom>
              <a:rect b="b" l="l" r="r" t="t"/>
              <a:pathLst>
                <a:path extrusionOk="0" h="1608" w="866">
                  <a:moveTo>
                    <a:pt x="438" y="1"/>
                  </a:moveTo>
                  <a:cubicBezTo>
                    <a:pt x="417" y="1"/>
                    <a:pt x="397" y="2"/>
                    <a:pt x="376" y="6"/>
                  </a:cubicBezTo>
                  <a:cubicBezTo>
                    <a:pt x="155" y="36"/>
                    <a:pt x="1" y="240"/>
                    <a:pt x="33" y="461"/>
                  </a:cubicBezTo>
                  <a:cubicBezTo>
                    <a:pt x="64" y="678"/>
                    <a:pt x="373" y="1607"/>
                    <a:pt x="593" y="1607"/>
                  </a:cubicBezTo>
                  <a:cubicBezTo>
                    <a:pt x="597" y="1607"/>
                    <a:pt x="601" y="1607"/>
                    <a:pt x="605" y="1606"/>
                  </a:cubicBezTo>
                  <a:cubicBezTo>
                    <a:pt x="825" y="1574"/>
                    <a:pt x="865" y="567"/>
                    <a:pt x="833" y="347"/>
                  </a:cubicBezTo>
                  <a:cubicBezTo>
                    <a:pt x="802" y="145"/>
                    <a:pt x="633" y="1"/>
                    <a:pt x="438"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625895" y="4018516"/>
              <a:ext cx="89464" cy="166106"/>
            </a:xfrm>
            <a:custGeom>
              <a:rect b="b" l="l" r="r" t="t"/>
              <a:pathLst>
                <a:path extrusionOk="0" h="1608" w="866">
                  <a:moveTo>
                    <a:pt x="437" y="1"/>
                  </a:moveTo>
                  <a:cubicBezTo>
                    <a:pt x="417" y="1"/>
                    <a:pt x="397" y="2"/>
                    <a:pt x="376" y="6"/>
                  </a:cubicBezTo>
                  <a:cubicBezTo>
                    <a:pt x="155" y="36"/>
                    <a:pt x="1" y="240"/>
                    <a:pt x="33" y="461"/>
                  </a:cubicBezTo>
                  <a:cubicBezTo>
                    <a:pt x="65" y="678"/>
                    <a:pt x="373" y="1607"/>
                    <a:pt x="593" y="1607"/>
                  </a:cubicBezTo>
                  <a:cubicBezTo>
                    <a:pt x="597" y="1607"/>
                    <a:pt x="601" y="1607"/>
                    <a:pt x="605" y="1606"/>
                  </a:cubicBezTo>
                  <a:cubicBezTo>
                    <a:pt x="825" y="1574"/>
                    <a:pt x="866" y="567"/>
                    <a:pt x="833" y="347"/>
                  </a:cubicBezTo>
                  <a:cubicBezTo>
                    <a:pt x="804" y="145"/>
                    <a:pt x="632" y="1"/>
                    <a:pt x="437"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934160" y="4018516"/>
              <a:ext cx="90911" cy="165487"/>
            </a:xfrm>
            <a:custGeom>
              <a:rect b="b" l="l" r="r" t="t"/>
              <a:pathLst>
                <a:path extrusionOk="0" h="1602" w="880">
                  <a:moveTo>
                    <a:pt x="441" y="1"/>
                  </a:moveTo>
                  <a:cubicBezTo>
                    <a:pt x="250" y="1"/>
                    <a:pt x="80" y="136"/>
                    <a:pt x="45" y="331"/>
                  </a:cubicBezTo>
                  <a:cubicBezTo>
                    <a:pt x="3" y="549"/>
                    <a:pt x="1" y="1558"/>
                    <a:pt x="219" y="1600"/>
                  </a:cubicBezTo>
                  <a:cubicBezTo>
                    <a:pt x="224" y="1601"/>
                    <a:pt x="229" y="1602"/>
                    <a:pt x="234" y="1602"/>
                  </a:cubicBezTo>
                  <a:cubicBezTo>
                    <a:pt x="454" y="1602"/>
                    <a:pt x="800" y="693"/>
                    <a:pt x="839" y="479"/>
                  </a:cubicBezTo>
                  <a:cubicBezTo>
                    <a:pt x="879" y="260"/>
                    <a:pt x="737" y="50"/>
                    <a:pt x="514" y="8"/>
                  </a:cubicBezTo>
                  <a:cubicBezTo>
                    <a:pt x="490" y="3"/>
                    <a:pt x="465" y="1"/>
                    <a:pt x="441"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554821" y="813163"/>
              <a:ext cx="936896" cy="649034"/>
            </a:xfrm>
            <a:custGeom>
              <a:rect b="b" l="l" r="r" t="t"/>
              <a:pathLst>
                <a:path extrusionOk="0" h="6283" w="9069">
                  <a:moveTo>
                    <a:pt x="9068" y="1204"/>
                  </a:moveTo>
                  <a:cubicBezTo>
                    <a:pt x="6149" y="22"/>
                    <a:pt x="4593" y="2"/>
                    <a:pt x="4537" y="0"/>
                  </a:cubicBezTo>
                  <a:lnTo>
                    <a:pt x="4537" y="0"/>
                  </a:lnTo>
                  <a:lnTo>
                    <a:pt x="4535" y="0"/>
                  </a:lnTo>
                  <a:lnTo>
                    <a:pt x="4533" y="0"/>
                  </a:lnTo>
                  <a:lnTo>
                    <a:pt x="4533" y="0"/>
                  </a:lnTo>
                  <a:cubicBezTo>
                    <a:pt x="4476" y="0"/>
                    <a:pt x="2922" y="22"/>
                    <a:pt x="1" y="1204"/>
                  </a:cubicBezTo>
                  <a:lnTo>
                    <a:pt x="721" y="6283"/>
                  </a:lnTo>
                  <a:lnTo>
                    <a:pt x="4533" y="4939"/>
                  </a:lnTo>
                  <a:lnTo>
                    <a:pt x="8344" y="6283"/>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577238" y="812750"/>
              <a:ext cx="892060" cy="643456"/>
            </a:xfrm>
            <a:custGeom>
              <a:rect b="b" l="l" r="r" t="t"/>
              <a:pathLst>
                <a:path extrusionOk="0" h="6229" w="8635">
                  <a:moveTo>
                    <a:pt x="4322" y="0"/>
                  </a:moveTo>
                  <a:cubicBezTo>
                    <a:pt x="4316" y="0"/>
                    <a:pt x="4293" y="0"/>
                    <a:pt x="4255" y="4"/>
                  </a:cubicBezTo>
                  <a:lnTo>
                    <a:pt x="4265" y="5005"/>
                  </a:lnTo>
                  <a:cubicBezTo>
                    <a:pt x="4147" y="5013"/>
                    <a:pt x="4033" y="5023"/>
                    <a:pt x="3920" y="5039"/>
                  </a:cubicBezTo>
                  <a:lnTo>
                    <a:pt x="3836" y="40"/>
                  </a:lnTo>
                  <a:cubicBezTo>
                    <a:pt x="3796" y="46"/>
                    <a:pt x="3754" y="50"/>
                    <a:pt x="3710" y="58"/>
                  </a:cubicBezTo>
                  <a:lnTo>
                    <a:pt x="3792" y="5053"/>
                  </a:lnTo>
                  <a:cubicBezTo>
                    <a:pt x="3682" y="5067"/>
                    <a:pt x="3569" y="5089"/>
                    <a:pt x="3455" y="5111"/>
                  </a:cubicBezTo>
                  <a:lnTo>
                    <a:pt x="3292" y="128"/>
                  </a:lnTo>
                  <a:cubicBezTo>
                    <a:pt x="3252" y="136"/>
                    <a:pt x="3210" y="144"/>
                    <a:pt x="3164" y="154"/>
                  </a:cubicBezTo>
                  <a:lnTo>
                    <a:pt x="3329" y="5139"/>
                  </a:lnTo>
                  <a:cubicBezTo>
                    <a:pt x="3218" y="5164"/>
                    <a:pt x="3108" y="5190"/>
                    <a:pt x="2994" y="5220"/>
                  </a:cubicBezTo>
                  <a:lnTo>
                    <a:pt x="2749" y="245"/>
                  </a:lnTo>
                  <a:cubicBezTo>
                    <a:pt x="2707" y="255"/>
                    <a:pt x="2667" y="265"/>
                    <a:pt x="2622" y="275"/>
                  </a:cubicBezTo>
                  <a:lnTo>
                    <a:pt x="2869" y="5254"/>
                  </a:lnTo>
                  <a:cubicBezTo>
                    <a:pt x="2759" y="5284"/>
                    <a:pt x="2648" y="5316"/>
                    <a:pt x="2540" y="5352"/>
                  </a:cubicBezTo>
                  <a:lnTo>
                    <a:pt x="2215" y="379"/>
                  </a:lnTo>
                  <a:cubicBezTo>
                    <a:pt x="2171" y="389"/>
                    <a:pt x="2131" y="401"/>
                    <a:pt x="2089" y="413"/>
                  </a:cubicBezTo>
                  <a:lnTo>
                    <a:pt x="2418" y="5392"/>
                  </a:lnTo>
                  <a:cubicBezTo>
                    <a:pt x="2307" y="5426"/>
                    <a:pt x="2199" y="5464"/>
                    <a:pt x="2095" y="5503"/>
                  </a:cubicBezTo>
                  <a:lnTo>
                    <a:pt x="1686" y="532"/>
                  </a:lnTo>
                  <a:cubicBezTo>
                    <a:pt x="1645" y="546"/>
                    <a:pt x="1603" y="558"/>
                    <a:pt x="1559" y="570"/>
                  </a:cubicBezTo>
                  <a:lnTo>
                    <a:pt x="1968" y="5545"/>
                  </a:lnTo>
                  <a:cubicBezTo>
                    <a:pt x="1858" y="5585"/>
                    <a:pt x="1750" y="5625"/>
                    <a:pt x="1647" y="5665"/>
                  </a:cubicBezTo>
                  <a:lnTo>
                    <a:pt x="1156" y="698"/>
                  </a:lnTo>
                  <a:cubicBezTo>
                    <a:pt x="1116" y="712"/>
                    <a:pt x="1074" y="726"/>
                    <a:pt x="1032" y="740"/>
                  </a:cubicBezTo>
                  <a:lnTo>
                    <a:pt x="1523" y="5715"/>
                  </a:lnTo>
                  <a:cubicBezTo>
                    <a:pt x="1407" y="5761"/>
                    <a:pt x="1302" y="5806"/>
                    <a:pt x="1206" y="5846"/>
                  </a:cubicBezTo>
                  <a:lnTo>
                    <a:pt x="634" y="881"/>
                  </a:lnTo>
                  <a:cubicBezTo>
                    <a:pt x="594" y="897"/>
                    <a:pt x="552" y="911"/>
                    <a:pt x="512" y="927"/>
                  </a:cubicBezTo>
                  <a:lnTo>
                    <a:pt x="1084" y="5898"/>
                  </a:lnTo>
                  <a:cubicBezTo>
                    <a:pt x="941" y="5962"/>
                    <a:pt x="833" y="6008"/>
                    <a:pt x="775" y="6036"/>
                  </a:cubicBezTo>
                  <a:lnTo>
                    <a:pt x="123" y="1073"/>
                  </a:lnTo>
                  <a:cubicBezTo>
                    <a:pt x="83" y="1089"/>
                    <a:pt x="41" y="1107"/>
                    <a:pt x="0" y="1121"/>
                  </a:cubicBezTo>
                  <a:lnTo>
                    <a:pt x="673" y="6229"/>
                  </a:lnTo>
                  <a:lnTo>
                    <a:pt x="795" y="6187"/>
                  </a:lnTo>
                  <a:lnTo>
                    <a:pt x="781" y="6068"/>
                  </a:lnTo>
                  <a:cubicBezTo>
                    <a:pt x="837" y="6052"/>
                    <a:pt x="943" y="6018"/>
                    <a:pt x="1094" y="5976"/>
                  </a:cubicBezTo>
                  <a:lnTo>
                    <a:pt x="1106" y="6076"/>
                  </a:lnTo>
                  <a:lnTo>
                    <a:pt x="1228" y="6034"/>
                  </a:lnTo>
                  <a:lnTo>
                    <a:pt x="1218" y="5944"/>
                  </a:lnTo>
                  <a:cubicBezTo>
                    <a:pt x="1314" y="5918"/>
                    <a:pt x="1419" y="5892"/>
                    <a:pt x="1537" y="5864"/>
                  </a:cubicBezTo>
                  <a:lnTo>
                    <a:pt x="1543" y="5922"/>
                  </a:lnTo>
                  <a:lnTo>
                    <a:pt x="1668" y="5878"/>
                  </a:lnTo>
                  <a:lnTo>
                    <a:pt x="1664" y="5834"/>
                  </a:lnTo>
                  <a:cubicBezTo>
                    <a:pt x="1764" y="5812"/>
                    <a:pt x="1870" y="5787"/>
                    <a:pt x="1984" y="5765"/>
                  </a:cubicBezTo>
                  <a:lnTo>
                    <a:pt x="1988" y="5763"/>
                  </a:lnTo>
                  <a:cubicBezTo>
                    <a:pt x="2321" y="5695"/>
                    <a:pt x="2711" y="5631"/>
                    <a:pt x="3132" y="5581"/>
                  </a:cubicBezTo>
                  <a:cubicBezTo>
                    <a:pt x="3551" y="5532"/>
                    <a:pt x="4033" y="5497"/>
                    <a:pt x="4548" y="5497"/>
                  </a:cubicBezTo>
                  <a:cubicBezTo>
                    <a:pt x="5175" y="5497"/>
                    <a:pt x="5853" y="5549"/>
                    <a:pt x="6530" y="5693"/>
                  </a:cubicBezTo>
                  <a:lnTo>
                    <a:pt x="6528" y="5717"/>
                  </a:lnTo>
                  <a:lnTo>
                    <a:pt x="6653" y="5763"/>
                  </a:lnTo>
                  <a:lnTo>
                    <a:pt x="6655" y="5721"/>
                  </a:lnTo>
                  <a:cubicBezTo>
                    <a:pt x="6763" y="5745"/>
                    <a:pt x="6869" y="5773"/>
                    <a:pt x="6976" y="5804"/>
                  </a:cubicBezTo>
                  <a:lnTo>
                    <a:pt x="6970" y="5876"/>
                  </a:lnTo>
                  <a:lnTo>
                    <a:pt x="7094" y="5918"/>
                  </a:lnTo>
                  <a:lnTo>
                    <a:pt x="7102" y="5838"/>
                  </a:lnTo>
                  <a:cubicBezTo>
                    <a:pt x="7206" y="5872"/>
                    <a:pt x="7313" y="5904"/>
                    <a:pt x="7417" y="5942"/>
                  </a:cubicBezTo>
                  <a:lnTo>
                    <a:pt x="7407" y="6028"/>
                  </a:lnTo>
                  <a:lnTo>
                    <a:pt x="7531" y="6072"/>
                  </a:lnTo>
                  <a:lnTo>
                    <a:pt x="7541" y="5984"/>
                  </a:lnTo>
                  <a:cubicBezTo>
                    <a:pt x="7644" y="6022"/>
                    <a:pt x="7748" y="6064"/>
                    <a:pt x="7848" y="6108"/>
                  </a:cubicBezTo>
                  <a:lnTo>
                    <a:pt x="7838" y="6179"/>
                  </a:lnTo>
                  <a:lnTo>
                    <a:pt x="7963" y="6223"/>
                  </a:lnTo>
                  <a:lnTo>
                    <a:pt x="8635" y="1113"/>
                  </a:lnTo>
                  <a:cubicBezTo>
                    <a:pt x="8596" y="1103"/>
                    <a:pt x="8556" y="1089"/>
                    <a:pt x="8516" y="1073"/>
                  </a:cubicBezTo>
                  <a:lnTo>
                    <a:pt x="7858" y="6066"/>
                  </a:lnTo>
                  <a:cubicBezTo>
                    <a:pt x="7764" y="5978"/>
                    <a:pt x="7664" y="5896"/>
                    <a:pt x="7563" y="5818"/>
                  </a:cubicBezTo>
                  <a:lnTo>
                    <a:pt x="8127" y="927"/>
                  </a:lnTo>
                  <a:cubicBezTo>
                    <a:pt x="8085" y="911"/>
                    <a:pt x="8045" y="897"/>
                    <a:pt x="8005" y="881"/>
                  </a:cubicBezTo>
                  <a:lnTo>
                    <a:pt x="7445" y="5733"/>
                  </a:lnTo>
                  <a:cubicBezTo>
                    <a:pt x="7345" y="5663"/>
                    <a:pt x="7240" y="5599"/>
                    <a:pt x="7134" y="5543"/>
                  </a:cubicBezTo>
                  <a:lnTo>
                    <a:pt x="7607" y="740"/>
                  </a:lnTo>
                  <a:cubicBezTo>
                    <a:pt x="7565" y="726"/>
                    <a:pt x="7525" y="712"/>
                    <a:pt x="7483" y="698"/>
                  </a:cubicBezTo>
                  <a:lnTo>
                    <a:pt x="7012" y="5477"/>
                  </a:lnTo>
                  <a:cubicBezTo>
                    <a:pt x="6905" y="5424"/>
                    <a:pt x="6799" y="5376"/>
                    <a:pt x="6691" y="5332"/>
                  </a:cubicBezTo>
                  <a:lnTo>
                    <a:pt x="7082" y="568"/>
                  </a:lnTo>
                  <a:cubicBezTo>
                    <a:pt x="7040" y="554"/>
                    <a:pt x="7000" y="542"/>
                    <a:pt x="6955" y="530"/>
                  </a:cubicBezTo>
                  <a:lnTo>
                    <a:pt x="6564" y="5284"/>
                  </a:lnTo>
                  <a:cubicBezTo>
                    <a:pt x="6458" y="5244"/>
                    <a:pt x="6348" y="5208"/>
                    <a:pt x="6237" y="5178"/>
                  </a:cubicBezTo>
                  <a:lnTo>
                    <a:pt x="6550" y="409"/>
                  </a:lnTo>
                  <a:cubicBezTo>
                    <a:pt x="6508" y="397"/>
                    <a:pt x="6464" y="387"/>
                    <a:pt x="6424" y="375"/>
                  </a:cubicBezTo>
                  <a:lnTo>
                    <a:pt x="6111" y="5144"/>
                  </a:lnTo>
                  <a:cubicBezTo>
                    <a:pt x="6001" y="5115"/>
                    <a:pt x="5888" y="5093"/>
                    <a:pt x="5778" y="5073"/>
                  </a:cubicBezTo>
                  <a:lnTo>
                    <a:pt x="6017" y="269"/>
                  </a:lnTo>
                  <a:cubicBezTo>
                    <a:pt x="5973" y="259"/>
                    <a:pt x="5930" y="249"/>
                    <a:pt x="5890" y="239"/>
                  </a:cubicBezTo>
                  <a:lnTo>
                    <a:pt x="5652" y="5053"/>
                  </a:lnTo>
                  <a:cubicBezTo>
                    <a:pt x="5539" y="5035"/>
                    <a:pt x="5427" y="5023"/>
                    <a:pt x="5317" y="5013"/>
                  </a:cubicBezTo>
                  <a:lnTo>
                    <a:pt x="5477" y="150"/>
                  </a:lnTo>
                  <a:cubicBezTo>
                    <a:pt x="5435" y="142"/>
                    <a:pt x="5391" y="134"/>
                    <a:pt x="5349" y="126"/>
                  </a:cubicBezTo>
                  <a:lnTo>
                    <a:pt x="5188" y="5003"/>
                  </a:lnTo>
                  <a:cubicBezTo>
                    <a:pt x="5076" y="4995"/>
                    <a:pt x="4963" y="4991"/>
                    <a:pt x="4849" y="4991"/>
                  </a:cubicBezTo>
                  <a:lnTo>
                    <a:pt x="4929" y="58"/>
                  </a:lnTo>
                  <a:cubicBezTo>
                    <a:pt x="4885" y="50"/>
                    <a:pt x="4843" y="46"/>
                    <a:pt x="4803" y="40"/>
                  </a:cubicBezTo>
                  <a:lnTo>
                    <a:pt x="4723" y="4991"/>
                  </a:lnTo>
                  <a:cubicBezTo>
                    <a:pt x="4608" y="4991"/>
                    <a:pt x="4496" y="4993"/>
                    <a:pt x="4386" y="5001"/>
                  </a:cubicBezTo>
                  <a:lnTo>
                    <a:pt x="4386" y="4"/>
                  </a:lnTo>
                  <a:cubicBezTo>
                    <a:pt x="4352" y="0"/>
                    <a:pt x="4332" y="0"/>
                    <a:pt x="4326"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949448" y="930621"/>
              <a:ext cx="147833" cy="312792"/>
            </a:xfrm>
            <a:custGeom>
              <a:rect b="b" l="l" r="r" t="t"/>
              <a:pathLst>
                <a:path extrusionOk="0" h="3028" w="1431">
                  <a:moveTo>
                    <a:pt x="715" y="0"/>
                  </a:moveTo>
                  <a:cubicBezTo>
                    <a:pt x="321" y="0"/>
                    <a:pt x="0" y="321"/>
                    <a:pt x="0" y="715"/>
                  </a:cubicBezTo>
                  <a:lnTo>
                    <a:pt x="0" y="2313"/>
                  </a:lnTo>
                  <a:cubicBezTo>
                    <a:pt x="0" y="2707"/>
                    <a:pt x="321" y="3028"/>
                    <a:pt x="715" y="3028"/>
                  </a:cubicBezTo>
                  <a:cubicBezTo>
                    <a:pt x="1108" y="3028"/>
                    <a:pt x="1431" y="2705"/>
                    <a:pt x="1431" y="2313"/>
                  </a:cubicBezTo>
                  <a:lnTo>
                    <a:pt x="1431" y="715"/>
                  </a:lnTo>
                  <a:cubicBezTo>
                    <a:pt x="1431" y="321"/>
                    <a:pt x="1110" y="0"/>
                    <a:pt x="715"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1399346" y="1323181"/>
              <a:ext cx="1247955" cy="804914"/>
            </a:xfrm>
            <a:custGeom>
              <a:rect b="b" l="l" r="r" t="t"/>
              <a:pathLst>
                <a:path extrusionOk="0" h="7792" w="12080">
                  <a:moveTo>
                    <a:pt x="6178" y="1"/>
                  </a:moveTo>
                  <a:cubicBezTo>
                    <a:pt x="6094" y="1"/>
                    <a:pt x="6044" y="2"/>
                    <a:pt x="6040" y="2"/>
                  </a:cubicBezTo>
                  <a:cubicBezTo>
                    <a:pt x="6036" y="2"/>
                    <a:pt x="5994" y="1"/>
                    <a:pt x="5922" y="1"/>
                  </a:cubicBezTo>
                  <a:cubicBezTo>
                    <a:pt x="5507" y="1"/>
                    <a:pt x="4074" y="26"/>
                    <a:pt x="3057" y="363"/>
                  </a:cubicBezTo>
                  <a:cubicBezTo>
                    <a:pt x="1853" y="764"/>
                    <a:pt x="1700" y="1908"/>
                    <a:pt x="1700" y="1908"/>
                  </a:cubicBezTo>
                  <a:cubicBezTo>
                    <a:pt x="1479" y="1730"/>
                    <a:pt x="1270" y="1653"/>
                    <a:pt x="1082" y="1653"/>
                  </a:cubicBezTo>
                  <a:cubicBezTo>
                    <a:pt x="399" y="1653"/>
                    <a:pt x="1" y="2682"/>
                    <a:pt x="342" y="3653"/>
                  </a:cubicBezTo>
                  <a:cubicBezTo>
                    <a:pt x="780" y="4893"/>
                    <a:pt x="1652" y="4975"/>
                    <a:pt x="1877" y="5009"/>
                  </a:cubicBezTo>
                  <a:cubicBezTo>
                    <a:pt x="2102" y="5045"/>
                    <a:pt x="2292" y="5741"/>
                    <a:pt x="2786" y="6706"/>
                  </a:cubicBezTo>
                  <a:cubicBezTo>
                    <a:pt x="3191" y="7498"/>
                    <a:pt x="4122" y="7570"/>
                    <a:pt x="4449" y="7570"/>
                  </a:cubicBezTo>
                  <a:cubicBezTo>
                    <a:pt x="4522" y="7570"/>
                    <a:pt x="4565" y="7567"/>
                    <a:pt x="4565" y="7567"/>
                  </a:cubicBezTo>
                  <a:cubicBezTo>
                    <a:pt x="4996" y="7731"/>
                    <a:pt x="6009" y="7791"/>
                    <a:pt x="6038" y="7791"/>
                  </a:cubicBezTo>
                  <a:lnTo>
                    <a:pt x="6044" y="7791"/>
                  </a:lnTo>
                  <a:cubicBezTo>
                    <a:pt x="6070" y="7787"/>
                    <a:pt x="7083" y="7731"/>
                    <a:pt x="7514" y="7567"/>
                  </a:cubicBezTo>
                  <a:cubicBezTo>
                    <a:pt x="7514" y="7567"/>
                    <a:pt x="7556" y="7570"/>
                    <a:pt x="7627" y="7570"/>
                  </a:cubicBezTo>
                  <a:cubicBezTo>
                    <a:pt x="7952" y="7570"/>
                    <a:pt x="8891" y="7499"/>
                    <a:pt x="9295" y="6706"/>
                  </a:cubicBezTo>
                  <a:cubicBezTo>
                    <a:pt x="9791" y="5739"/>
                    <a:pt x="9979" y="5045"/>
                    <a:pt x="10202" y="5009"/>
                  </a:cubicBezTo>
                  <a:cubicBezTo>
                    <a:pt x="10427" y="4975"/>
                    <a:pt x="11299" y="4893"/>
                    <a:pt x="11737" y="3653"/>
                  </a:cubicBezTo>
                  <a:cubicBezTo>
                    <a:pt x="12080" y="2682"/>
                    <a:pt x="11681" y="1653"/>
                    <a:pt x="10998" y="1653"/>
                  </a:cubicBezTo>
                  <a:cubicBezTo>
                    <a:pt x="10810" y="1653"/>
                    <a:pt x="10601" y="1730"/>
                    <a:pt x="10381" y="1908"/>
                  </a:cubicBezTo>
                  <a:cubicBezTo>
                    <a:pt x="10381" y="1908"/>
                    <a:pt x="10228" y="764"/>
                    <a:pt x="9025" y="363"/>
                  </a:cubicBezTo>
                  <a:cubicBezTo>
                    <a:pt x="8022" y="28"/>
                    <a:pt x="6620" y="1"/>
                    <a:pt x="6178" y="1"/>
                  </a:cubicBezTo>
                  <a:close/>
                </a:path>
              </a:pathLst>
            </a:cu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2455956" y="1547766"/>
              <a:ext cx="154445" cy="227053"/>
            </a:xfrm>
            <a:custGeom>
              <a:rect b="b" l="l" r="r" t="t"/>
              <a:pathLst>
                <a:path extrusionOk="0" h="2198" w="1495">
                  <a:moveTo>
                    <a:pt x="835" y="0"/>
                  </a:moveTo>
                  <a:cubicBezTo>
                    <a:pt x="589" y="0"/>
                    <a:pt x="280" y="283"/>
                    <a:pt x="345" y="666"/>
                  </a:cubicBezTo>
                  <a:cubicBezTo>
                    <a:pt x="421" y="1100"/>
                    <a:pt x="575" y="1478"/>
                    <a:pt x="240" y="1478"/>
                  </a:cubicBezTo>
                  <a:cubicBezTo>
                    <a:pt x="228" y="1478"/>
                    <a:pt x="216" y="1478"/>
                    <a:pt x="203" y="1477"/>
                  </a:cubicBezTo>
                  <a:lnTo>
                    <a:pt x="203" y="1477"/>
                  </a:lnTo>
                  <a:cubicBezTo>
                    <a:pt x="203" y="1477"/>
                    <a:pt x="0" y="2197"/>
                    <a:pt x="339" y="2197"/>
                  </a:cubicBezTo>
                  <a:cubicBezTo>
                    <a:pt x="406" y="2197"/>
                    <a:pt x="494" y="2169"/>
                    <a:pt x="610" y="2101"/>
                  </a:cubicBezTo>
                  <a:cubicBezTo>
                    <a:pt x="1495" y="1577"/>
                    <a:pt x="1204" y="147"/>
                    <a:pt x="955" y="27"/>
                  </a:cubicBezTo>
                  <a:cubicBezTo>
                    <a:pt x="918" y="9"/>
                    <a:pt x="878" y="0"/>
                    <a:pt x="835" y="0"/>
                  </a:cubicBez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2072899" y="1538676"/>
              <a:ext cx="297526" cy="184081"/>
            </a:xfrm>
            <a:custGeom>
              <a:rect b="b" l="l" r="r" t="t"/>
              <a:pathLst>
                <a:path extrusionOk="0" h="1782" w="2880">
                  <a:moveTo>
                    <a:pt x="2880" y="803"/>
                  </a:moveTo>
                  <a:cubicBezTo>
                    <a:pt x="2880" y="803"/>
                    <a:pt x="2673" y="0"/>
                    <a:pt x="1901" y="0"/>
                  </a:cubicBezTo>
                  <a:cubicBezTo>
                    <a:pt x="1124" y="0"/>
                    <a:pt x="450" y="119"/>
                    <a:pt x="450" y="119"/>
                  </a:cubicBezTo>
                  <a:cubicBezTo>
                    <a:pt x="450" y="119"/>
                    <a:pt x="41" y="339"/>
                    <a:pt x="21" y="975"/>
                  </a:cubicBezTo>
                  <a:cubicBezTo>
                    <a:pt x="1" y="1609"/>
                    <a:pt x="1333" y="1782"/>
                    <a:pt x="1832" y="1589"/>
                  </a:cubicBezTo>
                  <a:cubicBezTo>
                    <a:pt x="2326" y="1396"/>
                    <a:pt x="2880" y="803"/>
                    <a:pt x="2880" y="80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2142527" y="1587745"/>
              <a:ext cx="180065" cy="104540"/>
            </a:xfrm>
            <a:custGeom>
              <a:rect b="b" l="l" r="r" t="t"/>
              <a:pathLst>
                <a:path extrusionOk="0" h="1012" w="1743">
                  <a:moveTo>
                    <a:pt x="1742" y="466"/>
                  </a:moveTo>
                  <a:cubicBezTo>
                    <a:pt x="1742" y="466"/>
                    <a:pt x="1321" y="1"/>
                    <a:pt x="872" y="25"/>
                  </a:cubicBezTo>
                  <a:cubicBezTo>
                    <a:pt x="422" y="47"/>
                    <a:pt x="1" y="602"/>
                    <a:pt x="1" y="602"/>
                  </a:cubicBezTo>
                  <a:cubicBezTo>
                    <a:pt x="1" y="602"/>
                    <a:pt x="1058" y="1012"/>
                    <a:pt x="1742" y="46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1902961" y="2053858"/>
              <a:ext cx="241223" cy="677855"/>
            </a:xfrm>
            <a:custGeom>
              <a:rect b="b" l="l" r="r" t="t"/>
              <a:pathLst>
                <a:path extrusionOk="0" h="6562" w="2335">
                  <a:moveTo>
                    <a:pt x="2334" y="548"/>
                  </a:moveTo>
                  <a:cubicBezTo>
                    <a:pt x="2262" y="90"/>
                    <a:pt x="1199" y="2"/>
                    <a:pt x="1171" y="0"/>
                  </a:cubicBezTo>
                  <a:lnTo>
                    <a:pt x="1171" y="0"/>
                  </a:lnTo>
                  <a:lnTo>
                    <a:pt x="1169" y="0"/>
                  </a:lnTo>
                  <a:lnTo>
                    <a:pt x="1165" y="0"/>
                  </a:lnTo>
                  <a:lnTo>
                    <a:pt x="1165" y="0"/>
                  </a:lnTo>
                  <a:cubicBezTo>
                    <a:pt x="1138" y="2"/>
                    <a:pt x="71" y="90"/>
                    <a:pt x="1" y="548"/>
                  </a:cubicBezTo>
                  <a:cubicBezTo>
                    <a:pt x="1" y="548"/>
                    <a:pt x="388" y="761"/>
                    <a:pt x="170" y="5703"/>
                  </a:cubicBezTo>
                  <a:cubicBezTo>
                    <a:pt x="151" y="6109"/>
                    <a:pt x="446" y="6466"/>
                    <a:pt x="850" y="6520"/>
                  </a:cubicBezTo>
                  <a:lnTo>
                    <a:pt x="1165" y="6562"/>
                  </a:lnTo>
                  <a:lnTo>
                    <a:pt x="1165" y="6562"/>
                  </a:lnTo>
                  <a:lnTo>
                    <a:pt x="1169" y="6562"/>
                  </a:lnTo>
                  <a:lnTo>
                    <a:pt x="1171" y="6562"/>
                  </a:lnTo>
                  <a:lnTo>
                    <a:pt x="1171" y="6562"/>
                  </a:lnTo>
                  <a:lnTo>
                    <a:pt x="1485" y="6520"/>
                  </a:lnTo>
                  <a:cubicBezTo>
                    <a:pt x="1891" y="6466"/>
                    <a:pt x="2186" y="6111"/>
                    <a:pt x="2166" y="5703"/>
                  </a:cubicBezTo>
                  <a:cubicBezTo>
                    <a:pt x="1947" y="761"/>
                    <a:pt x="2334" y="548"/>
                    <a:pt x="2334" y="5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1436536" y="1547766"/>
              <a:ext cx="154651" cy="227053"/>
            </a:xfrm>
            <a:custGeom>
              <a:rect b="b" l="l" r="r" t="t"/>
              <a:pathLst>
                <a:path extrusionOk="0" h="2198" w="1497">
                  <a:moveTo>
                    <a:pt x="660" y="0"/>
                  </a:moveTo>
                  <a:cubicBezTo>
                    <a:pt x="617" y="0"/>
                    <a:pt x="577" y="9"/>
                    <a:pt x="540" y="27"/>
                  </a:cubicBezTo>
                  <a:cubicBezTo>
                    <a:pt x="291" y="147"/>
                    <a:pt x="0" y="1577"/>
                    <a:pt x="885" y="2101"/>
                  </a:cubicBezTo>
                  <a:cubicBezTo>
                    <a:pt x="1001" y="2169"/>
                    <a:pt x="1090" y="2197"/>
                    <a:pt x="1157" y="2197"/>
                  </a:cubicBezTo>
                  <a:cubicBezTo>
                    <a:pt x="1496" y="2197"/>
                    <a:pt x="1292" y="1477"/>
                    <a:pt x="1292" y="1477"/>
                  </a:cubicBezTo>
                  <a:lnTo>
                    <a:pt x="1292" y="1477"/>
                  </a:lnTo>
                  <a:cubicBezTo>
                    <a:pt x="1279" y="1478"/>
                    <a:pt x="1267" y="1478"/>
                    <a:pt x="1255" y="1478"/>
                  </a:cubicBezTo>
                  <a:cubicBezTo>
                    <a:pt x="920" y="1478"/>
                    <a:pt x="1074" y="1100"/>
                    <a:pt x="1150" y="666"/>
                  </a:cubicBezTo>
                  <a:cubicBezTo>
                    <a:pt x="1215" y="283"/>
                    <a:pt x="906" y="0"/>
                    <a:pt x="660" y="0"/>
                  </a:cubicBez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1676721" y="1538676"/>
              <a:ext cx="297526" cy="184081"/>
            </a:xfrm>
            <a:custGeom>
              <a:rect b="b" l="l" r="r" t="t"/>
              <a:pathLst>
                <a:path extrusionOk="0" h="1782" w="2880">
                  <a:moveTo>
                    <a:pt x="0" y="803"/>
                  </a:moveTo>
                  <a:cubicBezTo>
                    <a:pt x="0" y="803"/>
                    <a:pt x="207" y="0"/>
                    <a:pt x="981" y="0"/>
                  </a:cubicBezTo>
                  <a:cubicBezTo>
                    <a:pt x="1756" y="0"/>
                    <a:pt x="2430" y="119"/>
                    <a:pt x="2430" y="119"/>
                  </a:cubicBezTo>
                  <a:cubicBezTo>
                    <a:pt x="2430" y="119"/>
                    <a:pt x="2839" y="339"/>
                    <a:pt x="2859" y="975"/>
                  </a:cubicBezTo>
                  <a:cubicBezTo>
                    <a:pt x="2879" y="1609"/>
                    <a:pt x="1547" y="1782"/>
                    <a:pt x="1048" y="1589"/>
                  </a:cubicBezTo>
                  <a:cubicBezTo>
                    <a:pt x="552" y="1396"/>
                    <a:pt x="0" y="803"/>
                    <a:pt x="0" y="80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1724345" y="1587745"/>
              <a:ext cx="179858" cy="104540"/>
            </a:xfrm>
            <a:custGeom>
              <a:rect b="b" l="l" r="r" t="t"/>
              <a:pathLst>
                <a:path extrusionOk="0" h="1012" w="1741">
                  <a:moveTo>
                    <a:pt x="1" y="466"/>
                  </a:moveTo>
                  <a:cubicBezTo>
                    <a:pt x="1" y="466"/>
                    <a:pt x="422" y="1"/>
                    <a:pt x="871" y="25"/>
                  </a:cubicBezTo>
                  <a:cubicBezTo>
                    <a:pt x="1319" y="47"/>
                    <a:pt x="1740" y="602"/>
                    <a:pt x="1740" y="602"/>
                  </a:cubicBezTo>
                  <a:cubicBezTo>
                    <a:pt x="1740" y="602"/>
                    <a:pt x="685" y="1012"/>
                    <a:pt x="1" y="46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1934882" y="1599729"/>
              <a:ext cx="177379" cy="256081"/>
            </a:xfrm>
            <a:custGeom>
              <a:rect b="b" l="l" r="r" t="t"/>
              <a:pathLst>
                <a:path extrusionOk="0" h="2479" w="1717">
                  <a:moveTo>
                    <a:pt x="1162" y="1363"/>
                  </a:moveTo>
                  <a:cubicBezTo>
                    <a:pt x="1118" y="1014"/>
                    <a:pt x="1166" y="186"/>
                    <a:pt x="858" y="1"/>
                  </a:cubicBezTo>
                  <a:lnTo>
                    <a:pt x="858" y="1"/>
                  </a:lnTo>
                  <a:lnTo>
                    <a:pt x="858" y="1"/>
                  </a:lnTo>
                  <a:lnTo>
                    <a:pt x="858" y="1"/>
                  </a:lnTo>
                  <a:lnTo>
                    <a:pt x="858" y="1"/>
                  </a:lnTo>
                  <a:cubicBezTo>
                    <a:pt x="547" y="190"/>
                    <a:pt x="597" y="1014"/>
                    <a:pt x="555" y="1363"/>
                  </a:cubicBezTo>
                  <a:cubicBezTo>
                    <a:pt x="512" y="1710"/>
                    <a:pt x="1" y="1766"/>
                    <a:pt x="131" y="2121"/>
                  </a:cubicBezTo>
                  <a:cubicBezTo>
                    <a:pt x="262" y="2476"/>
                    <a:pt x="858" y="2390"/>
                    <a:pt x="858" y="2390"/>
                  </a:cubicBezTo>
                  <a:cubicBezTo>
                    <a:pt x="862" y="2390"/>
                    <a:pt x="1455" y="2478"/>
                    <a:pt x="1586" y="2121"/>
                  </a:cubicBezTo>
                  <a:cubicBezTo>
                    <a:pt x="1716" y="1766"/>
                    <a:pt x="1207" y="1710"/>
                    <a:pt x="1162" y="136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1953167" y="1807269"/>
              <a:ext cx="70559" cy="46692"/>
            </a:xfrm>
            <a:custGeom>
              <a:rect b="b" l="l" r="r" t="t"/>
              <a:pathLst>
                <a:path extrusionOk="0" h="452" w="683">
                  <a:moveTo>
                    <a:pt x="0" y="197"/>
                  </a:moveTo>
                  <a:cubicBezTo>
                    <a:pt x="187" y="451"/>
                    <a:pt x="679" y="379"/>
                    <a:pt x="683" y="379"/>
                  </a:cubicBezTo>
                  <a:lnTo>
                    <a:pt x="683" y="0"/>
                  </a:lnTo>
                  <a:cubicBezTo>
                    <a:pt x="325" y="0"/>
                    <a:pt x="295" y="150"/>
                    <a:pt x="0" y="19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023622" y="1807269"/>
              <a:ext cx="70559" cy="46485"/>
            </a:xfrm>
            <a:custGeom>
              <a:rect b="b" l="l" r="r" t="t"/>
              <a:pathLst>
                <a:path extrusionOk="0" h="450" w="683">
                  <a:moveTo>
                    <a:pt x="1" y="0"/>
                  </a:moveTo>
                  <a:lnTo>
                    <a:pt x="1" y="379"/>
                  </a:lnTo>
                  <a:cubicBezTo>
                    <a:pt x="1" y="379"/>
                    <a:pt x="494" y="449"/>
                    <a:pt x="683" y="197"/>
                  </a:cubicBezTo>
                  <a:cubicBezTo>
                    <a:pt x="384" y="150"/>
                    <a:pt x="35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890151" y="1869355"/>
              <a:ext cx="271595" cy="55265"/>
            </a:xfrm>
            <a:custGeom>
              <a:rect b="b" l="l" r="r" t="t"/>
              <a:pathLst>
                <a:path extrusionOk="0" h="535" w="2629">
                  <a:moveTo>
                    <a:pt x="1908" y="89"/>
                  </a:moveTo>
                  <a:cubicBezTo>
                    <a:pt x="1628" y="1"/>
                    <a:pt x="1315" y="153"/>
                    <a:pt x="1315" y="153"/>
                  </a:cubicBezTo>
                  <a:cubicBezTo>
                    <a:pt x="1315" y="153"/>
                    <a:pt x="1000" y="1"/>
                    <a:pt x="719" y="89"/>
                  </a:cubicBezTo>
                  <a:cubicBezTo>
                    <a:pt x="438" y="177"/>
                    <a:pt x="1" y="534"/>
                    <a:pt x="1" y="534"/>
                  </a:cubicBezTo>
                  <a:lnTo>
                    <a:pt x="1315" y="498"/>
                  </a:lnTo>
                  <a:lnTo>
                    <a:pt x="2629" y="534"/>
                  </a:lnTo>
                  <a:cubicBezTo>
                    <a:pt x="2629" y="534"/>
                    <a:pt x="2189" y="177"/>
                    <a:pt x="1908" y="8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890358" y="1920388"/>
              <a:ext cx="271595" cy="46485"/>
            </a:xfrm>
            <a:custGeom>
              <a:rect b="b" l="l" r="r" t="t"/>
              <a:pathLst>
                <a:path extrusionOk="0" h="450" w="2629">
                  <a:moveTo>
                    <a:pt x="1315" y="0"/>
                  </a:moveTo>
                  <a:lnTo>
                    <a:pt x="1" y="38"/>
                  </a:lnTo>
                  <a:cubicBezTo>
                    <a:pt x="370" y="450"/>
                    <a:pt x="1315" y="385"/>
                    <a:pt x="1315" y="385"/>
                  </a:cubicBezTo>
                  <a:cubicBezTo>
                    <a:pt x="1315" y="385"/>
                    <a:pt x="2259" y="450"/>
                    <a:pt x="2629" y="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1926618" y="2292906"/>
              <a:ext cx="193702" cy="35845"/>
            </a:xfrm>
            <a:custGeom>
              <a:rect b="b" l="l" r="r" t="t"/>
              <a:pathLst>
                <a:path extrusionOk="0" h="347" w="1875">
                  <a:moveTo>
                    <a:pt x="965" y="1"/>
                  </a:moveTo>
                  <a:cubicBezTo>
                    <a:pt x="566" y="1"/>
                    <a:pt x="232" y="105"/>
                    <a:pt x="1" y="206"/>
                  </a:cubicBezTo>
                  <a:cubicBezTo>
                    <a:pt x="1" y="252"/>
                    <a:pt x="3" y="300"/>
                    <a:pt x="3" y="346"/>
                  </a:cubicBezTo>
                  <a:cubicBezTo>
                    <a:pt x="218" y="242"/>
                    <a:pt x="549" y="126"/>
                    <a:pt x="956" y="126"/>
                  </a:cubicBezTo>
                  <a:cubicBezTo>
                    <a:pt x="1231" y="126"/>
                    <a:pt x="1541" y="179"/>
                    <a:pt x="1872" y="326"/>
                  </a:cubicBezTo>
                  <a:cubicBezTo>
                    <a:pt x="1872" y="280"/>
                    <a:pt x="1874" y="232"/>
                    <a:pt x="1874" y="186"/>
                  </a:cubicBezTo>
                  <a:cubicBezTo>
                    <a:pt x="1548" y="50"/>
                    <a:pt x="1241" y="1"/>
                    <a:pt x="965"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924758" y="2225242"/>
              <a:ext cx="197834" cy="36568"/>
            </a:xfrm>
            <a:custGeom>
              <a:rect b="b" l="l" r="r" t="t"/>
              <a:pathLst>
                <a:path extrusionOk="0" h="354" w="1915">
                  <a:moveTo>
                    <a:pt x="982" y="0"/>
                  </a:moveTo>
                  <a:cubicBezTo>
                    <a:pt x="572" y="0"/>
                    <a:pt x="231" y="110"/>
                    <a:pt x="1" y="215"/>
                  </a:cubicBezTo>
                  <a:cubicBezTo>
                    <a:pt x="5" y="259"/>
                    <a:pt x="7" y="305"/>
                    <a:pt x="7" y="353"/>
                  </a:cubicBezTo>
                  <a:cubicBezTo>
                    <a:pt x="219" y="248"/>
                    <a:pt x="556" y="126"/>
                    <a:pt x="971" y="126"/>
                  </a:cubicBezTo>
                  <a:cubicBezTo>
                    <a:pt x="1252" y="126"/>
                    <a:pt x="1568" y="182"/>
                    <a:pt x="1906" y="335"/>
                  </a:cubicBezTo>
                  <a:cubicBezTo>
                    <a:pt x="1910" y="287"/>
                    <a:pt x="1912" y="239"/>
                    <a:pt x="1914" y="195"/>
                  </a:cubicBezTo>
                  <a:cubicBezTo>
                    <a:pt x="1580" y="52"/>
                    <a:pt x="1264" y="0"/>
                    <a:pt x="982"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1920006" y="2157473"/>
              <a:ext cx="207545" cy="38428"/>
            </a:xfrm>
            <a:custGeom>
              <a:rect b="b" l="l" r="r" t="t"/>
              <a:pathLst>
                <a:path extrusionOk="0" h="372" w="2009">
                  <a:moveTo>
                    <a:pt x="1028" y="0"/>
                  </a:moveTo>
                  <a:cubicBezTo>
                    <a:pt x="589" y="0"/>
                    <a:pt x="229" y="127"/>
                    <a:pt x="0" y="237"/>
                  </a:cubicBezTo>
                  <a:cubicBezTo>
                    <a:pt x="5" y="279"/>
                    <a:pt x="11" y="323"/>
                    <a:pt x="13" y="371"/>
                  </a:cubicBezTo>
                  <a:cubicBezTo>
                    <a:pt x="223" y="263"/>
                    <a:pt x="576" y="125"/>
                    <a:pt x="1017" y="125"/>
                  </a:cubicBezTo>
                  <a:cubicBezTo>
                    <a:pt x="1309" y="125"/>
                    <a:pt x="1639" y="185"/>
                    <a:pt x="1993" y="353"/>
                  </a:cubicBezTo>
                  <a:cubicBezTo>
                    <a:pt x="1999" y="303"/>
                    <a:pt x="2003" y="259"/>
                    <a:pt x="2009" y="217"/>
                  </a:cubicBezTo>
                  <a:cubicBezTo>
                    <a:pt x="1656" y="58"/>
                    <a:pt x="1324" y="0"/>
                    <a:pt x="1028"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1927238" y="2360571"/>
              <a:ext cx="192462" cy="35535"/>
            </a:xfrm>
            <a:custGeom>
              <a:rect b="b" l="l" r="r" t="t"/>
              <a:pathLst>
                <a:path extrusionOk="0" h="344" w="1863">
                  <a:moveTo>
                    <a:pt x="957" y="0"/>
                  </a:moveTo>
                  <a:cubicBezTo>
                    <a:pt x="562" y="0"/>
                    <a:pt x="230" y="102"/>
                    <a:pt x="1" y="203"/>
                  </a:cubicBezTo>
                  <a:lnTo>
                    <a:pt x="1" y="343"/>
                  </a:lnTo>
                  <a:cubicBezTo>
                    <a:pt x="213" y="242"/>
                    <a:pt x="542" y="128"/>
                    <a:pt x="946" y="128"/>
                  </a:cubicBezTo>
                  <a:cubicBezTo>
                    <a:pt x="1221" y="128"/>
                    <a:pt x="1531" y="181"/>
                    <a:pt x="1862" y="327"/>
                  </a:cubicBezTo>
                  <a:lnTo>
                    <a:pt x="1862" y="183"/>
                  </a:lnTo>
                  <a:cubicBezTo>
                    <a:pt x="1538" y="49"/>
                    <a:pt x="1232" y="0"/>
                    <a:pt x="957"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1908230" y="2089499"/>
              <a:ext cx="231512" cy="43799"/>
            </a:xfrm>
            <a:custGeom>
              <a:rect b="b" l="l" r="r" t="t"/>
              <a:pathLst>
                <a:path extrusionOk="0" h="424" w="2241">
                  <a:moveTo>
                    <a:pt x="1143" y="1"/>
                  </a:moveTo>
                  <a:cubicBezTo>
                    <a:pt x="624" y="1"/>
                    <a:pt x="215" y="177"/>
                    <a:pt x="0" y="295"/>
                  </a:cubicBezTo>
                  <a:cubicBezTo>
                    <a:pt x="14" y="325"/>
                    <a:pt x="26" y="367"/>
                    <a:pt x="38" y="424"/>
                  </a:cubicBezTo>
                  <a:cubicBezTo>
                    <a:pt x="228" y="313"/>
                    <a:pt x="622" y="128"/>
                    <a:pt x="1135" y="128"/>
                  </a:cubicBezTo>
                  <a:cubicBezTo>
                    <a:pt x="1451" y="128"/>
                    <a:pt x="1813" y="198"/>
                    <a:pt x="2201" y="399"/>
                  </a:cubicBezTo>
                  <a:cubicBezTo>
                    <a:pt x="2215" y="341"/>
                    <a:pt x="2227" y="303"/>
                    <a:pt x="2241" y="273"/>
                  </a:cubicBezTo>
                  <a:cubicBezTo>
                    <a:pt x="1845" y="72"/>
                    <a:pt x="1472" y="1"/>
                    <a:pt x="1143"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1920833" y="2631954"/>
              <a:ext cx="205065" cy="37291"/>
            </a:xfrm>
            <a:custGeom>
              <a:rect b="b" l="l" r="r" t="t"/>
              <a:pathLst>
                <a:path extrusionOk="0" h="361" w="1985">
                  <a:moveTo>
                    <a:pt x="1019" y="0"/>
                  </a:moveTo>
                  <a:cubicBezTo>
                    <a:pt x="587" y="0"/>
                    <a:pt x="231" y="122"/>
                    <a:pt x="1" y="230"/>
                  </a:cubicBezTo>
                  <a:cubicBezTo>
                    <a:pt x="7" y="274"/>
                    <a:pt x="17" y="318"/>
                    <a:pt x="29" y="360"/>
                  </a:cubicBezTo>
                  <a:cubicBezTo>
                    <a:pt x="240" y="252"/>
                    <a:pt x="583" y="124"/>
                    <a:pt x="1008" y="124"/>
                  </a:cubicBezTo>
                  <a:cubicBezTo>
                    <a:pt x="1294" y="124"/>
                    <a:pt x="1617" y="182"/>
                    <a:pt x="1962" y="342"/>
                  </a:cubicBezTo>
                  <a:cubicBezTo>
                    <a:pt x="1974" y="300"/>
                    <a:pt x="1982" y="254"/>
                    <a:pt x="1985" y="210"/>
                  </a:cubicBezTo>
                  <a:cubicBezTo>
                    <a:pt x="1638" y="56"/>
                    <a:pt x="1311" y="0"/>
                    <a:pt x="1019"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1926411" y="2428546"/>
              <a:ext cx="194321" cy="35948"/>
            </a:xfrm>
            <a:custGeom>
              <a:rect b="b" l="l" r="r" t="t"/>
              <a:pathLst>
                <a:path extrusionOk="0" h="348" w="1881">
                  <a:moveTo>
                    <a:pt x="969" y="1"/>
                  </a:moveTo>
                  <a:cubicBezTo>
                    <a:pt x="569" y="1"/>
                    <a:pt x="233" y="106"/>
                    <a:pt x="3" y="207"/>
                  </a:cubicBezTo>
                  <a:cubicBezTo>
                    <a:pt x="3" y="255"/>
                    <a:pt x="1" y="301"/>
                    <a:pt x="1" y="347"/>
                  </a:cubicBezTo>
                  <a:cubicBezTo>
                    <a:pt x="214" y="243"/>
                    <a:pt x="546" y="126"/>
                    <a:pt x="954" y="126"/>
                  </a:cubicBezTo>
                  <a:cubicBezTo>
                    <a:pt x="1232" y="126"/>
                    <a:pt x="1545" y="181"/>
                    <a:pt x="1880" y="331"/>
                  </a:cubicBezTo>
                  <a:cubicBezTo>
                    <a:pt x="1880" y="283"/>
                    <a:pt x="1878" y="235"/>
                    <a:pt x="1878" y="187"/>
                  </a:cubicBezTo>
                  <a:cubicBezTo>
                    <a:pt x="1553" y="51"/>
                    <a:pt x="1246" y="1"/>
                    <a:pt x="969"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1952548" y="2699515"/>
              <a:ext cx="143701" cy="20660"/>
            </a:xfrm>
            <a:custGeom>
              <a:rect b="b" l="l" r="r" t="t"/>
              <a:pathLst>
                <a:path extrusionOk="0" h="200" w="1391">
                  <a:moveTo>
                    <a:pt x="715" y="1"/>
                  </a:moveTo>
                  <a:cubicBezTo>
                    <a:pt x="442" y="1"/>
                    <a:pt x="200" y="49"/>
                    <a:pt x="0" y="111"/>
                  </a:cubicBezTo>
                  <a:cubicBezTo>
                    <a:pt x="47" y="147"/>
                    <a:pt x="97" y="176"/>
                    <a:pt x="147" y="200"/>
                  </a:cubicBezTo>
                  <a:cubicBezTo>
                    <a:pt x="308" y="157"/>
                    <a:pt x="494" y="127"/>
                    <a:pt x="699" y="127"/>
                  </a:cubicBezTo>
                  <a:cubicBezTo>
                    <a:pt x="867" y="127"/>
                    <a:pt x="1049" y="147"/>
                    <a:pt x="1240" y="196"/>
                  </a:cubicBezTo>
                  <a:cubicBezTo>
                    <a:pt x="1292" y="170"/>
                    <a:pt x="1344" y="139"/>
                    <a:pt x="1391" y="101"/>
                  </a:cubicBezTo>
                  <a:cubicBezTo>
                    <a:pt x="1151" y="29"/>
                    <a:pt x="924" y="1"/>
                    <a:pt x="715"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1922279" y="2563979"/>
              <a:ext cx="202586" cy="38118"/>
            </a:xfrm>
            <a:custGeom>
              <a:rect b="b" l="l" r="r" t="t"/>
              <a:pathLst>
                <a:path extrusionOk="0" h="369" w="1961">
                  <a:moveTo>
                    <a:pt x="1007" y="1"/>
                  </a:moveTo>
                  <a:cubicBezTo>
                    <a:pt x="585" y="1"/>
                    <a:pt x="236" y="118"/>
                    <a:pt x="5" y="224"/>
                  </a:cubicBezTo>
                  <a:cubicBezTo>
                    <a:pt x="3" y="270"/>
                    <a:pt x="3" y="318"/>
                    <a:pt x="1" y="368"/>
                  </a:cubicBezTo>
                  <a:cubicBezTo>
                    <a:pt x="211" y="260"/>
                    <a:pt x="559" y="126"/>
                    <a:pt x="995" y="126"/>
                  </a:cubicBezTo>
                  <a:cubicBezTo>
                    <a:pt x="1284" y="126"/>
                    <a:pt x="1610" y="184"/>
                    <a:pt x="1960" y="348"/>
                  </a:cubicBezTo>
                  <a:cubicBezTo>
                    <a:pt x="1958" y="298"/>
                    <a:pt x="1958" y="250"/>
                    <a:pt x="1956" y="204"/>
                  </a:cubicBezTo>
                  <a:cubicBezTo>
                    <a:pt x="1616" y="55"/>
                    <a:pt x="1295" y="1"/>
                    <a:pt x="1007" y="1"/>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1924345" y="2496314"/>
              <a:ext cx="198040" cy="37188"/>
            </a:xfrm>
            <a:custGeom>
              <a:rect b="b" l="l" r="r" t="t"/>
              <a:pathLst>
                <a:path extrusionOk="0" h="360" w="1917">
                  <a:moveTo>
                    <a:pt x="984" y="0"/>
                  </a:moveTo>
                  <a:cubicBezTo>
                    <a:pt x="575" y="0"/>
                    <a:pt x="235" y="109"/>
                    <a:pt x="5" y="213"/>
                  </a:cubicBezTo>
                  <a:cubicBezTo>
                    <a:pt x="3" y="261"/>
                    <a:pt x="3" y="311"/>
                    <a:pt x="1" y="359"/>
                  </a:cubicBezTo>
                  <a:cubicBezTo>
                    <a:pt x="216" y="256"/>
                    <a:pt x="560" y="132"/>
                    <a:pt x="983" y="132"/>
                  </a:cubicBezTo>
                  <a:cubicBezTo>
                    <a:pt x="1264" y="132"/>
                    <a:pt x="1580" y="187"/>
                    <a:pt x="1916" y="339"/>
                  </a:cubicBezTo>
                  <a:cubicBezTo>
                    <a:pt x="1912" y="291"/>
                    <a:pt x="1912" y="241"/>
                    <a:pt x="1910" y="193"/>
                  </a:cubicBezTo>
                  <a:cubicBezTo>
                    <a:pt x="1578" y="52"/>
                    <a:pt x="1265" y="0"/>
                    <a:pt x="984" y="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6"/>
          <p:cNvSpPr txBox="1"/>
          <p:nvPr>
            <p:ph type="ctrTitle"/>
          </p:nvPr>
        </p:nvSpPr>
        <p:spPr>
          <a:xfrm>
            <a:off x="720000" y="742625"/>
            <a:ext cx="5400000" cy="232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SOCIAL STUDIES SUBJECT FOR MIDDLE SCHOOL: </a:t>
            </a:r>
            <a:r>
              <a:rPr b="1" lang="en" sz="4000"/>
              <a:t>ANCIENT EGYPT INFOGRAPHICS</a:t>
            </a:r>
            <a:endParaRPr b="1" sz="4000">
              <a:solidFill>
                <a:schemeClr val="dk1"/>
              </a:solidFill>
            </a:endParaRPr>
          </a:p>
        </p:txBody>
      </p:sp>
      <p:sp>
        <p:nvSpPr>
          <p:cNvPr id="301" name="Google Shape;301;p16"/>
          <p:cNvSpPr txBox="1"/>
          <p:nvPr>
            <p:ph idx="1" type="subTitle"/>
          </p:nvPr>
        </p:nvSpPr>
        <p:spPr>
          <a:xfrm>
            <a:off x="720000" y="3138075"/>
            <a:ext cx="54000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25"/>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grpSp>
        <p:nvGrpSpPr>
          <p:cNvPr id="632" name="Google Shape;632;p25"/>
          <p:cNvGrpSpPr/>
          <p:nvPr/>
        </p:nvGrpSpPr>
        <p:grpSpPr>
          <a:xfrm>
            <a:off x="720000" y="1328499"/>
            <a:ext cx="7704000" cy="492601"/>
            <a:chOff x="720000" y="1328499"/>
            <a:chExt cx="7704000" cy="492601"/>
          </a:xfrm>
        </p:grpSpPr>
        <p:sp>
          <p:nvSpPr>
            <p:cNvPr id="633" name="Google Shape;633;p25"/>
            <p:cNvSpPr txBox="1"/>
            <p:nvPr/>
          </p:nvSpPr>
          <p:spPr>
            <a:xfrm>
              <a:off x="720000" y="1328500"/>
              <a:ext cx="2160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1279–1213 BCE</a:t>
              </a:r>
              <a:endParaRPr b="1" sz="2000">
                <a:solidFill>
                  <a:schemeClr val="dk1"/>
                </a:solidFill>
                <a:latin typeface="Marcellus"/>
                <a:ea typeface="Marcellus"/>
                <a:cs typeface="Marcellus"/>
                <a:sym typeface="Marcellus"/>
              </a:endParaRPr>
            </a:p>
          </p:txBody>
        </p:sp>
        <p:sp>
          <p:nvSpPr>
            <p:cNvPr id="634" name="Google Shape;634;p25"/>
            <p:cNvSpPr txBox="1"/>
            <p:nvPr/>
          </p:nvSpPr>
          <p:spPr>
            <a:xfrm>
              <a:off x="5241600" y="1328500"/>
              <a:ext cx="31824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Prolific builder and military leader with a reign spanning six decades</a:t>
              </a:r>
              <a:endParaRPr>
                <a:solidFill>
                  <a:schemeClr val="lt1"/>
                </a:solidFill>
                <a:latin typeface="Actor"/>
                <a:ea typeface="Actor"/>
                <a:cs typeface="Actor"/>
                <a:sym typeface="Actor"/>
              </a:endParaRPr>
            </a:p>
          </p:txBody>
        </p:sp>
        <p:sp>
          <p:nvSpPr>
            <p:cNvPr id="635" name="Google Shape;635;p25"/>
            <p:cNvSpPr txBox="1"/>
            <p:nvPr/>
          </p:nvSpPr>
          <p:spPr>
            <a:xfrm>
              <a:off x="3081610" y="1328499"/>
              <a:ext cx="2160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Ramses II</a:t>
              </a:r>
              <a:endParaRPr b="1" sz="2000">
                <a:solidFill>
                  <a:schemeClr val="dk1"/>
                </a:solidFill>
                <a:latin typeface="Marcellus"/>
                <a:ea typeface="Marcellus"/>
                <a:cs typeface="Marcellus"/>
                <a:sym typeface="Marcellus"/>
              </a:endParaRPr>
            </a:p>
          </p:txBody>
        </p:sp>
      </p:grpSp>
      <p:cxnSp>
        <p:nvCxnSpPr>
          <p:cNvPr id="636" name="Google Shape;636;p25"/>
          <p:cNvCxnSpPr>
            <a:stCxn id="633" idx="2"/>
            <a:endCxn id="637" idx="0"/>
          </p:cNvCxnSpPr>
          <p:nvPr/>
        </p:nvCxnSpPr>
        <p:spPr>
          <a:xfrm>
            <a:off x="1800000" y="1821100"/>
            <a:ext cx="0" cy="203100"/>
          </a:xfrm>
          <a:prstGeom prst="straightConnector1">
            <a:avLst/>
          </a:prstGeom>
          <a:noFill/>
          <a:ln cap="flat" cmpd="sng" w="9525">
            <a:solidFill>
              <a:schemeClr val="dk1"/>
            </a:solidFill>
            <a:prstDash val="solid"/>
            <a:round/>
            <a:headEnd len="med" w="med" type="none"/>
            <a:tailEnd len="med" w="med" type="triangle"/>
          </a:ln>
        </p:spPr>
      </p:cxnSp>
      <p:cxnSp>
        <p:nvCxnSpPr>
          <p:cNvPr id="638" name="Google Shape;638;p25"/>
          <p:cNvCxnSpPr>
            <a:stCxn id="637" idx="2"/>
            <a:endCxn id="639" idx="0"/>
          </p:cNvCxnSpPr>
          <p:nvPr/>
        </p:nvCxnSpPr>
        <p:spPr>
          <a:xfrm>
            <a:off x="1800000" y="2516699"/>
            <a:ext cx="0" cy="203100"/>
          </a:xfrm>
          <a:prstGeom prst="straightConnector1">
            <a:avLst/>
          </a:prstGeom>
          <a:noFill/>
          <a:ln cap="flat" cmpd="sng" w="9525">
            <a:solidFill>
              <a:schemeClr val="dk1"/>
            </a:solidFill>
            <a:prstDash val="solid"/>
            <a:round/>
            <a:headEnd len="med" w="med" type="none"/>
            <a:tailEnd len="med" w="med" type="triangle"/>
          </a:ln>
        </p:spPr>
      </p:cxnSp>
      <p:cxnSp>
        <p:nvCxnSpPr>
          <p:cNvPr id="640" name="Google Shape;640;p25"/>
          <p:cNvCxnSpPr>
            <a:stCxn id="639" idx="2"/>
            <a:endCxn id="641" idx="0"/>
          </p:cNvCxnSpPr>
          <p:nvPr/>
        </p:nvCxnSpPr>
        <p:spPr>
          <a:xfrm>
            <a:off x="1800000" y="3212299"/>
            <a:ext cx="0" cy="203100"/>
          </a:xfrm>
          <a:prstGeom prst="straightConnector1">
            <a:avLst/>
          </a:prstGeom>
          <a:noFill/>
          <a:ln cap="flat" cmpd="sng" w="9525">
            <a:solidFill>
              <a:schemeClr val="dk1"/>
            </a:solidFill>
            <a:prstDash val="solid"/>
            <a:round/>
            <a:headEnd len="med" w="med" type="none"/>
            <a:tailEnd len="med" w="med" type="triangle"/>
          </a:ln>
        </p:spPr>
      </p:cxnSp>
      <p:grpSp>
        <p:nvGrpSpPr>
          <p:cNvPr id="642" name="Google Shape;642;p25"/>
          <p:cNvGrpSpPr/>
          <p:nvPr/>
        </p:nvGrpSpPr>
        <p:grpSpPr>
          <a:xfrm>
            <a:off x="720000" y="2024099"/>
            <a:ext cx="7704000" cy="492601"/>
            <a:chOff x="720000" y="2024099"/>
            <a:chExt cx="7704000" cy="492601"/>
          </a:xfrm>
        </p:grpSpPr>
        <p:sp>
          <p:nvSpPr>
            <p:cNvPr id="637" name="Google Shape;637;p25"/>
            <p:cNvSpPr txBox="1"/>
            <p:nvPr/>
          </p:nvSpPr>
          <p:spPr>
            <a:xfrm>
              <a:off x="720000" y="2024099"/>
              <a:ext cx="2160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1479–1425 BCE</a:t>
              </a:r>
              <a:endParaRPr b="1" sz="2000">
                <a:solidFill>
                  <a:schemeClr val="dk1"/>
                </a:solidFill>
                <a:latin typeface="Marcellus"/>
                <a:ea typeface="Marcellus"/>
                <a:cs typeface="Marcellus"/>
                <a:sym typeface="Marcellus"/>
              </a:endParaRPr>
            </a:p>
          </p:txBody>
        </p:sp>
        <p:sp>
          <p:nvSpPr>
            <p:cNvPr id="643" name="Google Shape;643;p25"/>
            <p:cNvSpPr txBox="1"/>
            <p:nvPr/>
          </p:nvSpPr>
          <p:spPr>
            <a:xfrm>
              <a:off x="5241600" y="2024100"/>
              <a:ext cx="31824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Known for his military campaigns and expansion of the Egyptian empire</a:t>
              </a:r>
              <a:endParaRPr>
                <a:solidFill>
                  <a:schemeClr val="lt1"/>
                </a:solidFill>
                <a:latin typeface="Actor"/>
                <a:ea typeface="Actor"/>
                <a:cs typeface="Actor"/>
                <a:sym typeface="Actor"/>
              </a:endParaRPr>
            </a:p>
          </p:txBody>
        </p:sp>
        <p:sp>
          <p:nvSpPr>
            <p:cNvPr id="644" name="Google Shape;644;p25"/>
            <p:cNvSpPr txBox="1"/>
            <p:nvPr/>
          </p:nvSpPr>
          <p:spPr>
            <a:xfrm>
              <a:off x="3081610" y="2024099"/>
              <a:ext cx="2160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Thutmose III</a:t>
              </a:r>
              <a:endParaRPr b="1" sz="2000">
                <a:solidFill>
                  <a:schemeClr val="dk1"/>
                </a:solidFill>
                <a:latin typeface="Marcellus"/>
                <a:ea typeface="Marcellus"/>
                <a:cs typeface="Marcellus"/>
                <a:sym typeface="Marcellus"/>
              </a:endParaRPr>
            </a:p>
          </p:txBody>
        </p:sp>
      </p:grpSp>
      <p:grpSp>
        <p:nvGrpSpPr>
          <p:cNvPr id="645" name="Google Shape;645;p25"/>
          <p:cNvGrpSpPr/>
          <p:nvPr/>
        </p:nvGrpSpPr>
        <p:grpSpPr>
          <a:xfrm>
            <a:off x="720000" y="2719698"/>
            <a:ext cx="7704000" cy="492602"/>
            <a:chOff x="720000" y="2719698"/>
            <a:chExt cx="7704000" cy="492602"/>
          </a:xfrm>
        </p:grpSpPr>
        <p:sp>
          <p:nvSpPr>
            <p:cNvPr id="639" name="Google Shape;639;p25"/>
            <p:cNvSpPr txBox="1"/>
            <p:nvPr/>
          </p:nvSpPr>
          <p:spPr>
            <a:xfrm>
              <a:off x="720000" y="2719699"/>
              <a:ext cx="2160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1386–1349 BCE</a:t>
              </a:r>
              <a:endParaRPr b="1" sz="2000">
                <a:solidFill>
                  <a:schemeClr val="dk1"/>
                </a:solidFill>
                <a:latin typeface="Marcellus"/>
                <a:ea typeface="Marcellus"/>
                <a:cs typeface="Marcellus"/>
                <a:sym typeface="Marcellus"/>
              </a:endParaRPr>
            </a:p>
          </p:txBody>
        </p:sp>
        <p:sp>
          <p:nvSpPr>
            <p:cNvPr id="646" name="Google Shape;646;p25"/>
            <p:cNvSpPr txBox="1"/>
            <p:nvPr/>
          </p:nvSpPr>
          <p:spPr>
            <a:xfrm>
              <a:off x="5241600" y="2719700"/>
              <a:ext cx="31824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Oversaw a period of immense wealth prosperity and impressive constructions</a:t>
              </a:r>
              <a:endParaRPr>
                <a:solidFill>
                  <a:schemeClr val="lt1"/>
                </a:solidFill>
                <a:latin typeface="Actor"/>
                <a:ea typeface="Actor"/>
                <a:cs typeface="Actor"/>
                <a:sym typeface="Actor"/>
              </a:endParaRPr>
            </a:p>
          </p:txBody>
        </p:sp>
        <p:sp>
          <p:nvSpPr>
            <p:cNvPr id="647" name="Google Shape;647;p25"/>
            <p:cNvSpPr txBox="1"/>
            <p:nvPr/>
          </p:nvSpPr>
          <p:spPr>
            <a:xfrm>
              <a:off x="3081610" y="2719698"/>
              <a:ext cx="2160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Amenhotep III</a:t>
              </a:r>
              <a:endParaRPr b="1" sz="2000">
                <a:solidFill>
                  <a:schemeClr val="dk1"/>
                </a:solidFill>
                <a:latin typeface="Marcellus"/>
                <a:ea typeface="Marcellus"/>
                <a:cs typeface="Marcellus"/>
                <a:sym typeface="Marcellus"/>
              </a:endParaRPr>
            </a:p>
          </p:txBody>
        </p:sp>
      </p:grpSp>
      <p:grpSp>
        <p:nvGrpSpPr>
          <p:cNvPr id="648" name="Google Shape;648;p25"/>
          <p:cNvGrpSpPr/>
          <p:nvPr/>
        </p:nvGrpSpPr>
        <p:grpSpPr>
          <a:xfrm>
            <a:off x="720000" y="3415298"/>
            <a:ext cx="7704000" cy="492602"/>
            <a:chOff x="720000" y="3415298"/>
            <a:chExt cx="7704000" cy="492602"/>
          </a:xfrm>
        </p:grpSpPr>
        <p:sp>
          <p:nvSpPr>
            <p:cNvPr id="641" name="Google Shape;641;p25"/>
            <p:cNvSpPr txBox="1"/>
            <p:nvPr/>
          </p:nvSpPr>
          <p:spPr>
            <a:xfrm>
              <a:off x="720000" y="3415298"/>
              <a:ext cx="2160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1353–1336 BCE</a:t>
              </a:r>
              <a:endParaRPr b="1" sz="2000">
                <a:solidFill>
                  <a:schemeClr val="dk1"/>
                </a:solidFill>
                <a:latin typeface="Marcellus"/>
                <a:ea typeface="Marcellus"/>
                <a:cs typeface="Marcellus"/>
                <a:sym typeface="Marcellus"/>
              </a:endParaRPr>
            </a:p>
          </p:txBody>
        </p:sp>
        <p:sp>
          <p:nvSpPr>
            <p:cNvPr id="649" name="Google Shape;649;p25"/>
            <p:cNvSpPr txBox="1"/>
            <p:nvPr/>
          </p:nvSpPr>
          <p:spPr>
            <a:xfrm>
              <a:off x="5241600" y="3415300"/>
              <a:ext cx="31824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Introduced a monotheistic religion centered on the sun god Aten</a:t>
              </a:r>
              <a:endParaRPr>
                <a:solidFill>
                  <a:schemeClr val="lt1"/>
                </a:solidFill>
                <a:latin typeface="Actor"/>
                <a:ea typeface="Actor"/>
                <a:cs typeface="Actor"/>
                <a:sym typeface="Actor"/>
              </a:endParaRPr>
            </a:p>
          </p:txBody>
        </p:sp>
        <p:sp>
          <p:nvSpPr>
            <p:cNvPr id="650" name="Google Shape;650;p25"/>
            <p:cNvSpPr txBox="1"/>
            <p:nvPr/>
          </p:nvSpPr>
          <p:spPr>
            <a:xfrm>
              <a:off x="3081610" y="3415298"/>
              <a:ext cx="2160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Akhenaten</a:t>
              </a:r>
              <a:endParaRPr b="1" sz="2000">
                <a:solidFill>
                  <a:schemeClr val="dk1"/>
                </a:solidFill>
                <a:latin typeface="Marcellus"/>
                <a:ea typeface="Marcellus"/>
                <a:cs typeface="Marcellus"/>
                <a:sym typeface="Marcellus"/>
              </a:endParaRPr>
            </a:p>
          </p:txBody>
        </p:sp>
      </p:grpSp>
      <p:grpSp>
        <p:nvGrpSpPr>
          <p:cNvPr id="651" name="Google Shape;651;p25"/>
          <p:cNvGrpSpPr/>
          <p:nvPr/>
        </p:nvGrpSpPr>
        <p:grpSpPr>
          <a:xfrm>
            <a:off x="720000" y="4110898"/>
            <a:ext cx="7704000" cy="492602"/>
            <a:chOff x="720000" y="4110898"/>
            <a:chExt cx="7704000" cy="492602"/>
          </a:xfrm>
        </p:grpSpPr>
        <p:sp>
          <p:nvSpPr>
            <p:cNvPr id="652" name="Google Shape;652;p25"/>
            <p:cNvSpPr txBox="1"/>
            <p:nvPr/>
          </p:nvSpPr>
          <p:spPr>
            <a:xfrm>
              <a:off x="720000" y="4110898"/>
              <a:ext cx="2160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1332–1323 BCE</a:t>
              </a:r>
              <a:endParaRPr b="1" sz="2000">
                <a:solidFill>
                  <a:schemeClr val="dk1"/>
                </a:solidFill>
                <a:latin typeface="Marcellus"/>
                <a:ea typeface="Marcellus"/>
                <a:cs typeface="Marcellus"/>
                <a:sym typeface="Marcellus"/>
              </a:endParaRPr>
            </a:p>
          </p:txBody>
        </p:sp>
        <p:sp>
          <p:nvSpPr>
            <p:cNvPr id="653" name="Google Shape;653;p25"/>
            <p:cNvSpPr txBox="1"/>
            <p:nvPr/>
          </p:nvSpPr>
          <p:spPr>
            <a:xfrm>
              <a:off x="5241600" y="4110900"/>
              <a:ext cx="31824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Gained fame for his tomb’s discovery and the treasures it contained</a:t>
              </a:r>
              <a:endParaRPr>
                <a:solidFill>
                  <a:schemeClr val="lt1"/>
                </a:solidFill>
                <a:latin typeface="Actor"/>
                <a:ea typeface="Actor"/>
                <a:cs typeface="Actor"/>
                <a:sym typeface="Actor"/>
              </a:endParaRPr>
            </a:p>
          </p:txBody>
        </p:sp>
        <p:sp>
          <p:nvSpPr>
            <p:cNvPr id="654" name="Google Shape;654;p25"/>
            <p:cNvSpPr txBox="1"/>
            <p:nvPr/>
          </p:nvSpPr>
          <p:spPr>
            <a:xfrm>
              <a:off x="3081610" y="4110898"/>
              <a:ext cx="2160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Tutankhamun</a:t>
              </a:r>
              <a:endParaRPr b="1" sz="2000">
                <a:solidFill>
                  <a:schemeClr val="dk1"/>
                </a:solidFill>
                <a:latin typeface="Marcellus"/>
                <a:ea typeface="Marcellus"/>
                <a:cs typeface="Marcellus"/>
                <a:sym typeface="Marcellus"/>
              </a:endParaRPr>
            </a:p>
          </p:txBody>
        </p:sp>
      </p:grpSp>
      <p:cxnSp>
        <p:nvCxnSpPr>
          <p:cNvPr id="655" name="Google Shape;655;p25"/>
          <p:cNvCxnSpPr>
            <a:stCxn id="641" idx="2"/>
            <a:endCxn id="652" idx="0"/>
          </p:cNvCxnSpPr>
          <p:nvPr/>
        </p:nvCxnSpPr>
        <p:spPr>
          <a:xfrm>
            <a:off x="1800000" y="3907898"/>
            <a:ext cx="0" cy="203100"/>
          </a:xfrm>
          <a:prstGeom prst="straightConnector1">
            <a:avLst/>
          </a:prstGeom>
          <a:noFill/>
          <a:ln cap="flat" cmpd="sng" w="9525">
            <a:solidFill>
              <a:schemeClr val="dk1"/>
            </a:solidFill>
            <a:prstDash val="solid"/>
            <a:round/>
            <a:headEnd len="med" w="med" type="none"/>
            <a:tailEnd len="med" w="med" type="triangle"/>
          </a:ln>
        </p:spPr>
      </p:cxnSp>
      <p:cxnSp>
        <p:nvCxnSpPr>
          <p:cNvPr id="656" name="Google Shape;656;p25"/>
          <p:cNvCxnSpPr>
            <a:stCxn id="633" idx="3"/>
            <a:endCxn id="635" idx="1"/>
          </p:cNvCxnSpPr>
          <p:nvPr/>
        </p:nvCxnSpPr>
        <p:spPr>
          <a:xfrm>
            <a:off x="2880000" y="1574800"/>
            <a:ext cx="201600" cy="0"/>
          </a:xfrm>
          <a:prstGeom prst="straightConnector1">
            <a:avLst/>
          </a:prstGeom>
          <a:noFill/>
          <a:ln cap="flat" cmpd="sng" w="9525">
            <a:solidFill>
              <a:schemeClr val="dk1"/>
            </a:solidFill>
            <a:prstDash val="solid"/>
            <a:round/>
            <a:headEnd len="med" w="med" type="none"/>
            <a:tailEnd len="med" w="med" type="triangle"/>
          </a:ln>
        </p:spPr>
      </p:cxnSp>
      <p:cxnSp>
        <p:nvCxnSpPr>
          <p:cNvPr id="657" name="Google Shape;657;p25"/>
          <p:cNvCxnSpPr>
            <a:stCxn id="637" idx="3"/>
            <a:endCxn id="644" idx="1"/>
          </p:cNvCxnSpPr>
          <p:nvPr/>
        </p:nvCxnSpPr>
        <p:spPr>
          <a:xfrm>
            <a:off x="2880000" y="2270399"/>
            <a:ext cx="201600" cy="0"/>
          </a:xfrm>
          <a:prstGeom prst="straightConnector1">
            <a:avLst/>
          </a:prstGeom>
          <a:noFill/>
          <a:ln cap="flat" cmpd="sng" w="9525">
            <a:solidFill>
              <a:schemeClr val="dk1"/>
            </a:solidFill>
            <a:prstDash val="solid"/>
            <a:round/>
            <a:headEnd len="med" w="med" type="none"/>
            <a:tailEnd len="med" w="med" type="triangle"/>
          </a:ln>
        </p:spPr>
      </p:cxnSp>
      <p:cxnSp>
        <p:nvCxnSpPr>
          <p:cNvPr id="658" name="Google Shape;658;p25"/>
          <p:cNvCxnSpPr>
            <a:stCxn id="639" idx="3"/>
            <a:endCxn id="647" idx="1"/>
          </p:cNvCxnSpPr>
          <p:nvPr/>
        </p:nvCxnSpPr>
        <p:spPr>
          <a:xfrm>
            <a:off x="2880000" y="2965999"/>
            <a:ext cx="201600" cy="0"/>
          </a:xfrm>
          <a:prstGeom prst="straightConnector1">
            <a:avLst/>
          </a:prstGeom>
          <a:noFill/>
          <a:ln cap="flat" cmpd="sng" w="9525">
            <a:solidFill>
              <a:schemeClr val="dk1"/>
            </a:solidFill>
            <a:prstDash val="solid"/>
            <a:round/>
            <a:headEnd len="med" w="med" type="none"/>
            <a:tailEnd len="med" w="med" type="triangle"/>
          </a:ln>
        </p:spPr>
      </p:cxnSp>
      <p:cxnSp>
        <p:nvCxnSpPr>
          <p:cNvPr id="659" name="Google Shape;659;p25"/>
          <p:cNvCxnSpPr>
            <a:stCxn id="641" idx="3"/>
            <a:endCxn id="650" idx="1"/>
          </p:cNvCxnSpPr>
          <p:nvPr/>
        </p:nvCxnSpPr>
        <p:spPr>
          <a:xfrm>
            <a:off x="2880000" y="3661598"/>
            <a:ext cx="201600" cy="0"/>
          </a:xfrm>
          <a:prstGeom prst="straightConnector1">
            <a:avLst/>
          </a:prstGeom>
          <a:noFill/>
          <a:ln cap="flat" cmpd="sng" w="9525">
            <a:solidFill>
              <a:schemeClr val="dk1"/>
            </a:solidFill>
            <a:prstDash val="solid"/>
            <a:round/>
            <a:headEnd len="med" w="med" type="none"/>
            <a:tailEnd len="med" w="med" type="triangle"/>
          </a:ln>
        </p:spPr>
      </p:cxnSp>
      <p:cxnSp>
        <p:nvCxnSpPr>
          <p:cNvPr id="660" name="Google Shape;660;p25"/>
          <p:cNvCxnSpPr>
            <a:stCxn id="652" idx="3"/>
            <a:endCxn id="654" idx="1"/>
          </p:cNvCxnSpPr>
          <p:nvPr/>
        </p:nvCxnSpPr>
        <p:spPr>
          <a:xfrm>
            <a:off x="2880000" y="4357198"/>
            <a:ext cx="2016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26"/>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666" name="Google Shape;666;p26"/>
          <p:cNvSpPr txBox="1"/>
          <p:nvPr/>
        </p:nvSpPr>
        <p:spPr>
          <a:xfrm>
            <a:off x="720000" y="1202400"/>
            <a:ext cx="7704000" cy="10467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The beliefs and practices of the ancient Egyptians were deeply intertwined with their daily lives and culture. In this exercise, you will explore three fundamental concepts associated with religion in Ancient Egypt. Your task is to provide explanations for each of these concepts, offering insight into the spiritual beliefs that shaped this ancient civilization</a:t>
            </a:r>
            <a:endParaRPr>
              <a:solidFill>
                <a:schemeClr val="lt1"/>
              </a:solidFill>
              <a:latin typeface="Actor"/>
              <a:ea typeface="Actor"/>
              <a:cs typeface="Actor"/>
              <a:sym typeface="Actor"/>
            </a:endParaRPr>
          </a:p>
        </p:txBody>
      </p:sp>
      <p:cxnSp>
        <p:nvCxnSpPr>
          <p:cNvPr id="667" name="Google Shape;667;p26"/>
          <p:cNvCxnSpPr>
            <a:stCxn id="666" idx="2"/>
            <a:endCxn id="668" idx="0"/>
          </p:cNvCxnSpPr>
          <p:nvPr/>
        </p:nvCxnSpPr>
        <p:spPr>
          <a:xfrm flipH="1" rot="-5400000">
            <a:off x="4449150" y="2371950"/>
            <a:ext cx="246300" cy="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669" name="Google Shape;669;p26"/>
          <p:cNvCxnSpPr>
            <a:stCxn id="666" idx="2"/>
            <a:endCxn id="670" idx="0"/>
          </p:cNvCxnSpPr>
          <p:nvPr/>
        </p:nvCxnSpPr>
        <p:spPr>
          <a:xfrm flipH="1" rot="-5400000">
            <a:off x="5762850" y="1058250"/>
            <a:ext cx="246300" cy="26280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671" name="Google Shape;671;p26"/>
          <p:cNvCxnSpPr>
            <a:stCxn id="666" idx="2"/>
            <a:endCxn id="672" idx="0"/>
          </p:cNvCxnSpPr>
          <p:nvPr/>
        </p:nvCxnSpPr>
        <p:spPr>
          <a:xfrm rot="5400000">
            <a:off x="3134850" y="1058250"/>
            <a:ext cx="246300" cy="2628000"/>
          </a:xfrm>
          <a:prstGeom prst="bentConnector3">
            <a:avLst>
              <a:gd fmla="val 50000" name="adj1"/>
            </a:avLst>
          </a:prstGeom>
          <a:noFill/>
          <a:ln cap="flat" cmpd="sng" w="9525">
            <a:solidFill>
              <a:schemeClr val="dk1"/>
            </a:solidFill>
            <a:prstDash val="solid"/>
            <a:round/>
            <a:headEnd len="med" w="med" type="none"/>
            <a:tailEnd len="med" w="med" type="triangle"/>
          </a:ln>
        </p:spPr>
      </p:cxnSp>
      <p:grpSp>
        <p:nvGrpSpPr>
          <p:cNvPr id="673" name="Google Shape;673;p26"/>
          <p:cNvGrpSpPr/>
          <p:nvPr/>
        </p:nvGrpSpPr>
        <p:grpSpPr>
          <a:xfrm>
            <a:off x="720000" y="2495400"/>
            <a:ext cx="2448000" cy="2108100"/>
            <a:chOff x="720000" y="2495400"/>
            <a:chExt cx="2448000" cy="2108100"/>
          </a:xfrm>
        </p:grpSpPr>
        <p:sp>
          <p:nvSpPr>
            <p:cNvPr id="674" name="Google Shape;674;p26"/>
            <p:cNvSpPr txBox="1"/>
            <p:nvPr/>
          </p:nvSpPr>
          <p:spPr>
            <a:xfrm>
              <a:off x="720000" y="3064200"/>
              <a:ext cx="2448000" cy="492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DEITIES</a:t>
              </a:r>
              <a:endParaRPr b="1" sz="2000">
                <a:solidFill>
                  <a:schemeClr val="dk1"/>
                </a:solidFill>
                <a:latin typeface="Marcellus"/>
                <a:ea typeface="Marcellus"/>
                <a:cs typeface="Marcellus"/>
                <a:sym typeface="Marcellus"/>
              </a:endParaRPr>
            </a:p>
          </p:txBody>
        </p:sp>
        <p:sp>
          <p:nvSpPr>
            <p:cNvPr id="675" name="Google Shape;675;p26"/>
            <p:cNvSpPr txBox="1"/>
            <p:nvPr/>
          </p:nvSpPr>
          <p:spPr>
            <a:xfrm>
              <a:off x="720000" y="3556800"/>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Who were some of the most significant deities, and what roles did they play in the lives of the ancient Egyptians?</a:t>
              </a:r>
              <a:endParaRPr>
                <a:solidFill>
                  <a:schemeClr val="lt1"/>
                </a:solidFill>
                <a:latin typeface="Actor"/>
                <a:ea typeface="Actor"/>
                <a:cs typeface="Actor"/>
                <a:sym typeface="Actor"/>
              </a:endParaRPr>
            </a:p>
          </p:txBody>
        </p:sp>
        <p:sp>
          <p:nvSpPr>
            <p:cNvPr id="672" name="Google Shape;672;p26"/>
            <p:cNvSpPr txBox="1"/>
            <p:nvPr/>
          </p:nvSpPr>
          <p:spPr>
            <a:xfrm>
              <a:off x="1584000" y="24954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01</a:t>
              </a:r>
              <a:endParaRPr b="1" sz="2000">
                <a:solidFill>
                  <a:schemeClr val="dk1"/>
                </a:solidFill>
                <a:latin typeface="Marcellus"/>
                <a:ea typeface="Marcellus"/>
                <a:cs typeface="Marcellus"/>
                <a:sym typeface="Marcellus"/>
              </a:endParaRPr>
            </a:p>
          </p:txBody>
        </p:sp>
      </p:grpSp>
      <p:grpSp>
        <p:nvGrpSpPr>
          <p:cNvPr id="676" name="Google Shape;676;p26"/>
          <p:cNvGrpSpPr/>
          <p:nvPr/>
        </p:nvGrpSpPr>
        <p:grpSpPr>
          <a:xfrm>
            <a:off x="3348000" y="2495400"/>
            <a:ext cx="2448000" cy="2108100"/>
            <a:chOff x="3348000" y="2495400"/>
            <a:chExt cx="2448000" cy="2108100"/>
          </a:xfrm>
        </p:grpSpPr>
        <p:sp>
          <p:nvSpPr>
            <p:cNvPr id="677" name="Google Shape;677;p26"/>
            <p:cNvSpPr txBox="1"/>
            <p:nvPr/>
          </p:nvSpPr>
          <p:spPr>
            <a:xfrm>
              <a:off x="3348000" y="3556800"/>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Define 'ma'at' and elaborate on its role in maintaining order and balance in Egyptian society and the afterlife</a:t>
              </a:r>
              <a:endParaRPr>
                <a:solidFill>
                  <a:schemeClr val="lt1"/>
                </a:solidFill>
                <a:latin typeface="Actor"/>
                <a:ea typeface="Actor"/>
                <a:cs typeface="Actor"/>
                <a:sym typeface="Actor"/>
              </a:endParaRPr>
            </a:p>
          </p:txBody>
        </p:sp>
        <p:sp>
          <p:nvSpPr>
            <p:cNvPr id="678" name="Google Shape;678;p26"/>
            <p:cNvSpPr txBox="1"/>
            <p:nvPr/>
          </p:nvSpPr>
          <p:spPr>
            <a:xfrm>
              <a:off x="3348000" y="3064200"/>
              <a:ext cx="2448000" cy="492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'MA'AT</a:t>
              </a:r>
              <a:endParaRPr b="1" sz="2000">
                <a:solidFill>
                  <a:schemeClr val="dk1"/>
                </a:solidFill>
                <a:latin typeface="Marcellus"/>
                <a:ea typeface="Marcellus"/>
                <a:cs typeface="Marcellus"/>
                <a:sym typeface="Marcellus"/>
              </a:endParaRPr>
            </a:p>
          </p:txBody>
        </p:sp>
        <p:sp>
          <p:nvSpPr>
            <p:cNvPr id="668" name="Google Shape;668;p26"/>
            <p:cNvSpPr txBox="1"/>
            <p:nvPr/>
          </p:nvSpPr>
          <p:spPr>
            <a:xfrm>
              <a:off x="4212000" y="24954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02</a:t>
              </a:r>
              <a:endParaRPr b="1" sz="2000">
                <a:solidFill>
                  <a:schemeClr val="dk1"/>
                </a:solidFill>
                <a:latin typeface="Marcellus"/>
                <a:ea typeface="Marcellus"/>
                <a:cs typeface="Marcellus"/>
                <a:sym typeface="Marcellus"/>
              </a:endParaRPr>
            </a:p>
          </p:txBody>
        </p:sp>
      </p:grpSp>
      <p:grpSp>
        <p:nvGrpSpPr>
          <p:cNvPr id="679" name="Google Shape;679;p26"/>
          <p:cNvGrpSpPr/>
          <p:nvPr/>
        </p:nvGrpSpPr>
        <p:grpSpPr>
          <a:xfrm>
            <a:off x="5976000" y="2495400"/>
            <a:ext cx="2448000" cy="2108100"/>
            <a:chOff x="5976000" y="2495400"/>
            <a:chExt cx="2448000" cy="2108100"/>
          </a:xfrm>
        </p:grpSpPr>
        <p:sp>
          <p:nvSpPr>
            <p:cNvPr id="680" name="Google Shape;680;p26"/>
            <p:cNvSpPr txBox="1"/>
            <p:nvPr/>
          </p:nvSpPr>
          <p:spPr>
            <a:xfrm>
              <a:off x="5976000" y="3556800"/>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Choose a specific religious ritual or offering and describe its purpose, symbolism, and how it was performed</a:t>
              </a:r>
              <a:endParaRPr>
                <a:solidFill>
                  <a:schemeClr val="lt1"/>
                </a:solidFill>
                <a:latin typeface="Actor"/>
                <a:ea typeface="Actor"/>
                <a:cs typeface="Actor"/>
                <a:sym typeface="Actor"/>
              </a:endParaRPr>
            </a:p>
          </p:txBody>
        </p:sp>
        <p:sp>
          <p:nvSpPr>
            <p:cNvPr id="681" name="Google Shape;681;p26"/>
            <p:cNvSpPr txBox="1"/>
            <p:nvPr/>
          </p:nvSpPr>
          <p:spPr>
            <a:xfrm>
              <a:off x="5976000" y="3064200"/>
              <a:ext cx="2448000" cy="492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RITUALS</a:t>
              </a:r>
              <a:endParaRPr b="1" sz="2000">
                <a:solidFill>
                  <a:schemeClr val="dk1"/>
                </a:solidFill>
                <a:latin typeface="Marcellus"/>
                <a:ea typeface="Marcellus"/>
                <a:cs typeface="Marcellus"/>
                <a:sym typeface="Marcellus"/>
              </a:endParaRPr>
            </a:p>
          </p:txBody>
        </p:sp>
        <p:sp>
          <p:nvSpPr>
            <p:cNvPr id="670" name="Google Shape;670;p26"/>
            <p:cNvSpPr txBox="1"/>
            <p:nvPr/>
          </p:nvSpPr>
          <p:spPr>
            <a:xfrm>
              <a:off x="6840000" y="24954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03</a:t>
              </a:r>
              <a:endParaRPr b="1" sz="2000">
                <a:solidFill>
                  <a:schemeClr val="dk1"/>
                </a:solidFill>
                <a:latin typeface="Marcellus"/>
                <a:ea typeface="Marcellus"/>
                <a:cs typeface="Marcellus"/>
                <a:sym typeface="Marcellu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7"/>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687" name="Google Shape;687;p27"/>
          <p:cNvCxnSpPr>
            <a:stCxn id="688" idx="3"/>
            <a:endCxn id="689" idx="1"/>
          </p:cNvCxnSpPr>
          <p:nvPr/>
        </p:nvCxnSpPr>
        <p:spPr>
          <a:xfrm>
            <a:off x="6408000" y="2084733"/>
            <a:ext cx="576000" cy="1159200"/>
          </a:xfrm>
          <a:prstGeom prst="bentConnector3">
            <a:avLst>
              <a:gd fmla="val 50000" name="adj1"/>
            </a:avLst>
          </a:prstGeom>
          <a:noFill/>
          <a:ln cap="flat" cmpd="sng" w="9525">
            <a:solidFill>
              <a:schemeClr val="dk1"/>
            </a:solidFill>
            <a:prstDash val="solid"/>
            <a:round/>
            <a:headEnd len="med" w="med" type="none"/>
            <a:tailEnd len="med" w="med" type="triangle"/>
          </a:ln>
        </p:spPr>
      </p:cxnSp>
      <p:grpSp>
        <p:nvGrpSpPr>
          <p:cNvPr id="690" name="Google Shape;690;p27"/>
          <p:cNvGrpSpPr/>
          <p:nvPr/>
        </p:nvGrpSpPr>
        <p:grpSpPr>
          <a:xfrm>
            <a:off x="6984000" y="1884633"/>
            <a:ext cx="1440000" cy="2718867"/>
            <a:chOff x="6984000" y="1884633"/>
            <a:chExt cx="1440000" cy="2718867"/>
          </a:xfrm>
        </p:grpSpPr>
        <p:sp>
          <p:nvSpPr>
            <p:cNvPr id="691" name="Google Shape;691;p27"/>
            <p:cNvSpPr txBox="1"/>
            <p:nvPr/>
          </p:nvSpPr>
          <p:spPr>
            <a:xfrm>
              <a:off x="6984000" y="1884633"/>
              <a:ext cx="1440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a) </a:t>
              </a:r>
              <a:r>
                <a:rPr lang="en">
                  <a:solidFill>
                    <a:schemeClr val="lt1"/>
                  </a:solidFill>
                  <a:latin typeface="Actor"/>
                  <a:ea typeface="Actor"/>
                  <a:cs typeface="Actor"/>
                  <a:sym typeface="Actor"/>
                </a:rPr>
                <a:t>Pharaoh</a:t>
              </a:r>
              <a:endParaRPr>
                <a:solidFill>
                  <a:schemeClr val="lt1"/>
                </a:solidFill>
                <a:latin typeface="Actor"/>
                <a:ea typeface="Actor"/>
                <a:cs typeface="Actor"/>
                <a:sym typeface="Actor"/>
              </a:endParaRPr>
            </a:p>
          </p:txBody>
        </p:sp>
        <p:sp>
          <p:nvSpPr>
            <p:cNvPr id="692" name="Google Shape;692;p27"/>
            <p:cNvSpPr txBox="1"/>
            <p:nvPr/>
          </p:nvSpPr>
          <p:spPr>
            <a:xfrm>
              <a:off x="6984000" y="2464300"/>
              <a:ext cx="1440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b) </a:t>
              </a:r>
              <a:r>
                <a:rPr lang="en">
                  <a:solidFill>
                    <a:schemeClr val="lt1"/>
                  </a:solidFill>
                  <a:latin typeface="Actor"/>
                  <a:ea typeface="Actor"/>
                  <a:cs typeface="Actor"/>
                  <a:sym typeface="Actor"/>
                </a:rPr>
                <a:t>Nile River</a:t>
              </a:r>
              <a:endParaRPr>
                <a:solidFill>
                  <a:schemeClr val="lt1"/>
                </a:solidFill>
                <a:latin typeface="Actor"/>
                <a:ea typeface="Actor"/>
                <a:cs typeface="Actor"/>
                <a:sym typeface="Actor"/>
              </a:endParaRPr>
            </a:p>
          </p:txBody>
        </p:sp>
        <p:sp>
          <p:nvSpPr>
            <p:cNvPr id="689" name="Google Shape;689;p27"/>
            <p:cNvSpPr txBox="1"/>
            <p:nvPr/>
          </p:nvSpPr>
          <p:spPr>
            <a:xfrm>
              <a:off x="6984000" y="3043967"/>
              <a:ext cx="1440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c) </a:t>
              </a:r>
              <a:r>
                <a:rPr lang="en">
                  <a:solidFill>
                    <a:schemeClr val="lt1"/>
                  </a:solidFill>
                  <a:latin typeface="Actor"/>
                  <a:ea typeface="Actor"/>
                  <a:cs typeface="Actor"/>
                  <a:sym typeface="Actor"/>
                </a:rPr>
                <a:t>Hieroglyphics</a:t>
              </a:r>
              <a:endParaRPr>
                <a:solidFill>
                  <a:schemeClr val="lt1"/>
                </a:solidFill>
                <a:latin typeface="Actor"/>
                <a:ea typeface="Actor"/>
                <a:cs typeface="Actor"/>
                <a:sym typeface="Actor"/>
              </a:endParaRPr>
            </a:p>
          </p:txBody>
        </p:sp>
        <p:sp>
          <p:nvSpPr>
            <p:cNvPr id="693" name="Google Shape;693;p27"/>
            <p:cNvSpPr txBox="1"/>
            <p:nvPr/>
          </p:nvSpPr>
          <p:spPr>
            <a:xfrm>
              <a:off x="6984000" y="3623633"/>
              <a:ext cx="1440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d) </a:t>
              </a:r>
              <a:r>
                <a:rPr lang="en">
                  <a:solidFill>
                    <a:schemeClr val="lt1"/>
                  </a:solidFill>
                  <a:latin typeface="Actor"/>
                  <a:ea typeface="Actor"/>
                  <a:cs typeface="Actor"/>
                  <a:sym typeface="Actor"/>
                </a:rPr>
                <a:t>Ma'at</a:t>
              </a:r>
              <a:endParaRPr>
                <a:solidFill>
                  <a:schemeClr val="lt1"/>
                </a:solidFill>
                <a:latin typeface="Actor"/>
                <a:ea typeface="Actor"/>
                <a:cs typeface="Actor"/>
                <a:sym typeface="Actor"/>
              </a:endParaRPr>
            </a:p>
          </p:txBody>
        </p:sp>
        <p:sp>
          <p:nvSpPr>
            <p:cNvPr id="694" name="Google Shape;694;p27"/>
            <p:cNvSpPr txBox="1"/>
            <p:nvPr/>
          </p:nvSpPr>
          <p:spPr>
            <a:xfrm>
              <a:off x="6984000" y="4203300"/>
              <a:ext cx="1440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e) </a:t>
              </a:r>
              <a:r>
                <a:rPr lang="en">
                  <a:solidFill>
                    <a:schemeClr val="lt1"/>
                  </a:solidFill>
                  <a:latin typeface="Actor"/>
                  <a:ea typeface="Actor"/>
                  <a:cs typeface="Actor"/>
                  <a:sym typeface="Actor"/>
                </a:rPr>
                <a:t>Pyramids</a:t>
              </a:r>
              <a:endParaRPr>
                <a:solidFill>
                  <a:schemeClr val="lt1"/>
                </a:solidFill>
                <a:latin typeface="Actor"/>
                <a:ea typeface="Actor"/>
                <a:cs typeface="Actor"/>
                <a:sym typeface="Actor"/>
              </a:endParaRPr>
            </a:p>
          </p:txBody>
        </p:sp>
      </p:grpSp>
      <p:grpSp>
        <p:nvGrpSpPr>
          <p:cNvPr id="695" name="Google Shape;695;p27"/>
          <p:cNvGrpSpPr/>
          <p:nvPr/>
        </p:nvGrpSpPr>
        <p:grpSpPr>
          <a:xfrm>
            <a:off x="720000" y="1884633"/>
            <a:ext cx="5688000" cy="2718867"/>
            <a:chOff x="720000" y="1884633"/>
            <a:chExt cx="5688000" cy="2718867"/>
          </a:xfrm>
        </p:grpSpPr>
        <p:sp>
          <p:nvSpPr>
            <p:cNvPr id="688" name="Google Shape;688;p27"/>
            <p:cNvSpPr txBox="1"/>
            <p:nvPr/>
          </p:nvSpPr>
          <p:spPr>
            <a:xfrm>
              <a:off x="720000" y="1884633"/>
              <a:ext cx="5688000" cy="400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1) </a:t>
              </a:r>
              <a:r>
                <a:rPr lang="en">
                  <a:solidFill>
                    <a:schemeClr val="lt1"/>
                  </a:solidFill>
                  <a:latin typeface="Actor"/>
                  <a:ea typeface="Actor"/>
                  <a:cs typeface="Actor"/>
                  <a:sym typeface="Actor"/>
                </a:rPr>
                <a:t>The ancient Egyptian writing system that used pictorial symbols</a:t>
              </a:r>
              <a:endParaRPr>
                <a:solidFill>
                  <a:schemeClr val="lt1"/>
                </a:solidFill>
                <a:latin typeface="Actor"/>
                <a:ea typeface="Actor"/>
                <a:cs typeface="Actor"/>
                <a:sym typeface="Actor"/>
              </a:endParaRPr>
            </a:p>
          </p:txBody>
        </p:sp>
        <p:sp>
          <p:nvSpPr>
            <p:cNvPr id="696" name="Google Shape;696;p27"/>
            <p:cNvSpPr txBox="1"/>
            <p:nvPr/>
          </p:nvSpPr>
          <p:spPr>
            <a:xfrm>
              <a:off x="720000" y="2464300"/>
              <a:ext cx="5688000" cy="400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2) </a:t>
              </a:r>
              <a:r>
                <a:rPr lang="en">
                  <a:solidFill>
                    <a:schemeClr val="lt1"/>
                  </a:solidFill>
                  <a:latin typeface="Actor"/>
                  <a:ea typeface="Actor"/>
                  <a:cs typeface="Actor"/>
                  <a:sym typeface="Actor"/>
                </a:rPr>
                <a:t>The ruler of Ancient Egypt, believed to be a god on Earth</a:t>
              </a:r>
              <a:endParaRPr>
                <a:solidFill>
                  <a:schemeClr val="lt1"/>
                </a:solidFill>
                <a:latin typeface="Actor"/>
                <a:ea typeface="Actor"/>
                <a:cs typeface="Actor"/>
                <a:sym typeface="Actor"/>
              </a:endParaRPr>
            </a:p>
          </p:txBody>
        </p:sp>
        <p:sp>
          <p:nvSpPr>
            <p:cNvPr id="697" name="Google Shape;697;p27"/>
            <p:cNvSpPr txBox="1"/>
            <p:nvPr/>
          </p:nvSpPr>
          <p:spPr>
            <a:xfrm>
              <a:off x="720000" y="3043967"/>
              <a:ext cx="5688000" cy="400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3) </a:t>
              </a:r>
              <a:r>
                <a:rPr lang="en">
                  <a:solidFill>
                    <a:schemeClr val="lt1"/>
                  </a:solidFill>
                  <a:latin typeface="Actor"/>
                  <a:ea typeface="Actor"/>
                  <a:cs typeface="Actor"/>
                  <a:sym typeface="Actor"/>
                </a:rPr>
                <a:t>Monumental structures used as tombs for pharaohs and nobles</a:t>
              </a:r>
              <a:endParaRPr>
                <a:solidFill>
                  <a:schemeClr val="lt1"/>
                </a:solidFill>
                <a:latin typeface="Actor"/>
                <a:ea typeface="Actor"/>
                <a:cs typeface="Actor"/>
                <a:sym typeface="Actor"/>
              </a:endParaRPr>
            </a:p>
          </p:txBody>
        </p:sp>
        <p:sp>
          <p:nvSpPr>
            <p:cNvPr id="698" name="Google Shape;698;p27"/>
            <p:cNvSpPr txBox="1"/>
            <p:nvPr/>
          </p:nvSpPr>
          <p:spPr>
            <a:xfrm>
              <a:off x="720000" y="3623633"/>
              <a:ext cx="5688000" cy="400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4) </a:t>
              </a:r>
              <a:r>
                <a:rPr lang="en">
                  <a:solidFill>
                    <a:schemeClr val="lt1"/>
                  </a:solidFill>
                  <a:latin typeface="Actor"/>
                  <a:ea typeface="Actor"/>
                  <a:cs typeface="Actor"/>
                  <a:sym typeface="Actor"/>
                </a:rPr>
                <a:t>The longest river in the world, vital to the livelihood of Ancient Egypt</a:t>
              </a:r>
              <a:endParaRPr>
                <a:solidFill>
                  <a:schemeClr val="lt1"/>
                </a:solidFill>
                <a:latin typeface="Actor"/>
                <a:ea typeface="Actor"/>
                <a:cs typeface="Actor"/>
                <a:sym typeface="Actor"/>
              </a:endParaRPr>
            </a:p>
          </p:txBody>
        </p:sp>
        <p:sp>
          <p:nvSpPr>
            <p:cNvPr id="699" name="Google Shape;699;p27"/>
            <p:cNvSpPr txBox="1"/>
            <p:nvPr/>
          </p:nvSpPr>
          <p:spPr>
            <a:xfrm>
              <a:off x="720000" y="4203300"/>
              <a:ext cx="5688000" cy="400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5) </a:t>
              </a:r>
              <a:r>
                <a:rPr lang="en">
                  <a:solidFill>
                    <a:schemeClr val="lt1"/>
                  </a:solidFill>
                  <a:latin typeface="Actor"/>
                  <a:ea typeface="Actor"/>
                  <a:cs typeface="Actor"/>
                  <a:sym typeface="Actor"/>
                </a:rPr>
                <a:t>The goddess of truth, justice, and cosmic order in Egyptian mythology</a:t>
              </a:r>
              <a:endParaRPr>
                <a:solidFill>
                  <a:schemeClr val="lt1"/>
                </a:solidFill>
                <a:latin typeface="Actor"/>
                <a:ea typeface="Actor"/>
                <a:cs typeface="Actor"/>
                <a:sym typeface="Actor"/>
              </a:endParaRPr>
            </a:p>
          </p:txBody>
        </p:sp>
      </p:grpSp>
      <p:sp>
        <p:nvSpPr>
          <p:cNvPr id="700" name="Google Shape;700;p27"/>
          <p:cNvSpPr txBox="1"/>
          <p:nvPr/>
        </p:nvSpPr>
        <p:spPr>
          <a:xfrm>
            <a:off x="720000" y="1304967"/>
            <a:ext cx="7704000" cy="4002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Match each concept related to Ancient Egypt with its corresponding explanation</a:t>
            </a:r>
            <a:endParaRPr>
              <a:solidFill>
                <a:schemeClr val="lt1"/>
              </a:solidFill>
              <a:latin typeface="Actor"/>
              <a:ea typeface="Actor"/>
              <a:cs typeface="Actor"/>
              <a:sym typeface="Actor"/>
            </a:endParaRPr>
          </a:p>
        </p:txBody>
      </p:sp>
      <p:cxnSp>
        <p:nvCxnSpPr>
          <p:cNvPr id="701" name="Google Shape;701;p27"/>
          <p:cNvCxnSpPr>
            <a:stCxn id="697" idx="3"/>
          </p:cNvCxnSpPr>
          <p:nvPr/>
        </p:nvCxnSpPr>
        <p:spPr>
          <a:xfrm>
            <a:off x="6408000" y="3244067"/>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02" name="Google Shape;702;p27"/>
          <p:cNvCxnSpPr>
            <a:stCxn id="698" idx="3"/>
          </p:cNvCxnSpPr>
          <p:nvPr/>
        </p:nvCxnSpPr>
        <p:spPr>
          <a:xfrm>
            <a:off x="6408000" y="3823733"/>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03" name="Google Shape;703;p27"/>
          <p:cNvCxnSpPr>
            <a:stCxn id="699" idx="3"/>
          </p:cNvCxnSpPr>
          <p:nvPr/>
        </p:nvCxnSpPr>
        <p:spPr>
          <a:xfrm>
            <a:off x="6408000" y="4403400"/>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04" name="Google Shape;704;p27"/>
          <p:cNvCxnSpPr>
            <a:stCxn id="696" idx="3"/>
          </p:cNvCxnSpPr>
          <p:nvPr/>
        </p:nvCxnSpPr>
        <p:spPr>
          <a:xfrm>
            <a:off x="6408000" y="2664400"/>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28"/>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710" name="Google Shape;710;p28"/>
          <p:cNvSpPr txBox="1"/>
          <p:nvPr/>
        </p:nvSpPr>
        <p:spPr>
          <a:xfrm>
            <a:off x="720000" y="2252550"/>
            <a:ext cx="2088000" cy="12621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Match each concept related to Ancient Egyptian mummification with its corresponding explanation</a:t>
            </a:r>
            <a:endParaRPr>
              <a:solidFill>
                <a:schemeClr val="lt1"/>
              </a:solidFill>
              <a:latin typeface="Actor"/>
              <a:ea typeface="Actor"/>
              <a:cs typeface="Actor"/>
              <a:sym typeface="Actor"/>
            </a:endParaRPr>
          </a:p>
        </p:txBody>
      </p:sp>
      <p:grpSp>
        <p:nvGrpSpPr>
          <p:cNvPr id="711" name="Google Shape;711;p28"/>
          <p:cNvGrpSpPr/>
          <p:nvPr/>
        </p:nvGrpSpPr>
        <p:grpSpPr>
          <a:xfrm>
            <a:off x="6696000" y="1379250"/>
            <a:ext cx="1728000" cy="3008700"/>
            <a:chOff x="6696000" y="1379250"/>
            <a:chExt cx="1728000" cy="3008700"/>
          </a:xfrm>
        </p:grpSpPr>
        <p:sp>
          <p:nvSpPr>
            <p:cNvPr id="712" name="Google Shape;712;p28"/>
            <p:cNvSpPr txBox="1"/>
            <p:nvPr/>
          </p:nvSpPr>
          <p:spPr>
            <a:xfrm>
              <a:off x="6696000" y="3987750"/>
              <a:ext cx="1728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Cartouche</a:t>
              </a:r>
              <a:endParaRPr>
                <a:solidFill>
                  <a:schemeClr val="lt1"/>
                </a:solidFill>
                <a:latin typeface="Actor"/>
                <a:ea typeface="Actor"/>
                <a:cs typeface="Actor"/>
                <a:sym typeface="Actor"/>
              </a:endParaRPr>
            </a:p>
          </p:txBody>
        </p:sp>
        <p:sp>
          <p:nvSpPr>
            <p:cNvPr id="713" name="Google Shape;713;p28"/>
            <p:cNvSpPr txBox="1"/>
            <p:nvPr/>
          </p:nvSpPr>
          <p:spPr>
            <a:xfrm>
              <a:off x="6696000" y="3118250"/>
              <a:ext cx="1728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Canopic Jars</a:t>
              </a:r>
              <a:endParaRPr>
                <a:solidFill>
                  <a:schemeClr val="lt1"/>
                </a:solidFill>
                <a:latin typeface="Actor"/>
                <a:ea typeface="Actor"/>
                <a:cs typeface="Actor"/>
                <a:sym typeface="Actor"/>
              </a:endParaRPr>
            </a:p>
          </p:txBody>
        </p:sp>
        <p:sp>
          <p:nvSpPr>
            <p:cNvPr id="714" name="Google Shape;714;p28"/>
            <p:cNvSpPr txBox="1"/>
            <p:nvPr/>
          </p:nvSpPr>
          <p:spPr>
            <a:xfrm>
              <a:off x="6696000" y="2248750"/>
              <a:ext cx="1728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Mummification</a:t>
              </a:r>
              <a:endParaRPr>
                <a:solidFill>
                  <a:schemeClr val="lt1"/>
                </a:solidFill>
                <a:latin typeface="Actor"/>
                <a:ea typeface="Actor"/>
                <a:cs typeface="Actor"/>
                <a:sym typeface="Actor"/>
              </a:endParaRPr>
            </a:p>
          </p:txBody>
        </p:sp>
        <p:sp>
          <p:nvSpPr>
            <p:cNvPr id="715" name="Google Shape;715;p28"/>
            <p:cNvSpPr txBox="1"/>
            <p:nvPr/>
          </p:nvSpPr>
          <p:spPr>
            <a:xfrm>
              <a:off x="6696000" y="1379250"/>
              <a:ext cx="17280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Book of the Dead</a:t>
              </a:r>
              <a:endParaRPr>
                <a:solidFill>
                  <a:schemeClr val="lt1"/>
                </a:solidFill>
                <a:latin typeface="Actor"/>
                <a:ea typeface="Actor"/>
                <a:cs typeface="Actor"/>
                <a:sym typeface="Actor"/>
              </a:endParaRPr>
            </a:p>
          </p:txBody>
        </p:sp>
      </p:grpSp>
      <p:cxnSp>
        <p:nvCxnSpPr>
          <p:cNvPr id="716" name="Google Shape;716;p28"/>
          <p:cNvCxnSpPr>
            <a:stCxn id="710" idx="3"/>
            <a:endCxn id="717" idx="1"/>
          </p:cNvCxnSpPr>
          <p:nvPr/>
        </p:nvCxnSpPr>
        <p:spPr>
          <a:xfrm flipH="1" rot="10800000">
            <a:off x="2808000" y="1579500"/>
            <a:ext cx="324000" cy="13041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18" name="Google Shape;718;p28"/>
          <p:cNvCxnSpPr>
            <a:stCxn id="710" idx="3"/>
            <a:endCxn id="719" idx="1"/>
          </p:cNvCxnSpPr>
          <p:nvPr/>
        </p:nvCxnSpPr>
        <p:spPr>
          <a:xfrm>
            <a:off x="2808000" y="2883600"/>
            <a:ext cx="324000" cy="4347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20" name="Google Shape;720;p28"/>
          <p:cNvCxnSpPr>
            <a:stCxn id="710" idx="3"/>
            <a:endCxn id="721" idx="1"/>
          </p:cNvCxnSpPr>
          <p:nvPr/>
        </p:nvCxnSpPr>
        <p:spPr>
          <a:xfrm>
            <a:off x="2808000" y="2883600"/>
            <a:ext cx="324000" cy="13044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22" name="Google Shape;722;p28"/>
          <p:cNvCxnSpPr>
            <a:stCxn id="710" idx="3"/>
            <a:endCxn id="723" idx="1"/>
          </p:cNvCxnSpPr>
          <p:nvPr/>
        </p:nvCxnSpPr>
        <p:spPr>
          <a:xfrm flipH="1" rot="10800000">
            <a:off x="2808000" y="2448900"/>
            <a:ext cx="324000" cy="4347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24" name="Google Shape;724;p28"/>
          <p:cNvCxnSpPr>
            <a:stCxn id="717" idx="3"/>
            <a:endCxn id="713" idx="1"/>
          </p:cNvCxnSpPr>
          <p:nvPr/>
        </p:nvCxnSpPr>
        <p:spPr>
          <a:xfrm>
            <a:off x="6156000" y="1579350"/>
            <a:ext cx="540000" cy="1739100"/>
          </a:xfrm>
          <a:prstGeom prst="bentConnector3">
            <a:avLst>
              <a:gd fmla="val 50000" name="adj1"/>
            </a:avLst>
          </a:prstGeom>
          <a:noFill/>
          <a:ln cap="flat" cmpd="sng" w="9525">
            <a:solidFill>
              <a:schemeClr val="dk1"/>
            </a:solidFill>
            <a:prstDash val="solid"/>
            <a:round/>
            <a:headEnd len="med" w="med" type="none"/>
            <a:tailEnd len="med" w="med" type="triangle"/>
          </a:ln>
        </p:spPr>
      </p:cxnSp>
      <p:grpSp>
        <p:nvGrpSpPr>
          <p:cNvPr id="725" name="Google Shape;725;p28"/>
          <p:cNvGrpSpPr/>
          <p:nvPr/>
        </p:nvGrpSpPr>
        <p:grpSpPr>
          <a:xfrm>
            <a:off x="3132000" y="1163700"/>
            <a:ext cx="3024000" cy="3439800"/>
            <a:chOff x="3132000" y="1163700"/>
            <a:chExt cx="3024000" cy="3439800"/>
          </a:xfrm>
        </p:grpSpPr>
        <p:sp>
          <p:nvSpPr>
            <p:cNvPr id="717" name="Google Shape;717;p28"/>
            <p:cNvSpPr txBox="1"/>
            <p:nvPr/>
          </p:nvSpPr>
          <p:spPr>
            <a:xfrm>
              <a:off x="3132000" y="1163700"/>
              <a:ext cx="3024000" cy="831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1)</a:t>
              </a:r>
              <a:r>
                <a:rPr lang="en">
                  <a:solidFill>
                    <a:schemeClr val="lt1"/>
                  </a:solidFill>
                  <a:latin typeface="Actor"/>
                  <a:ea typeface="Actor"/>
                  <a:cs typeface="Actor"/>
                  <a:sym typeface="Actor"/>
                </a:rPr>
                <a:t> Containers used to hold the vital organs of the deceased, which were removed during mummification</a:t>
              </a:r>
              <a:endParaRPr>
                <a:solidFill>
                  <a:schemeClr val="lt1"/>
                </a:solidFill>
                <a:latin typeface="Actor"/>
                <a:ea typeface="Actor"/>
                <a:cs typeface="Actor"/>
                <a:sym typeface="Actor"/>
              </a:endParaRPr>
            </a:p>
          </p:txBody>
        </p:sp>
        <p:sp>
          <p:nvSpPr>
            <p:cNvPr id="721" name="Google Shape;721;p28"/>
            <p:cNvSpPr txBox="1"/>
            <p:nvPr/>
          </p:nvSpPr>
          <p:spPr>
            <a:xfrm>
              <a:off x="3132000" y="3772200"/>
              <a:ext cx="3024000" cy="831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4)</a:t>
              </a:r>
              <a:r>
                <a:rPr lang="en">
                  <a:solidFill>
                    <a:schemeClr val="lt1"/>
                  </a:solidFill>
                  <a:latin typeface="Actor"/>
                  <a:ea typeface="Actor"/>
                  <a:cs typeface="Actor"/>
                  <a:sym typeface="Actor"/>
                </a:rPr>
                <a:t> The process of preserving a body for the afterlife, involving removal of organs, drying, and wrapping in linen</a:t>
              </a:r>
              <a:endParaRPr>
                <a:solidFill>
                  <a:schemeClr val="lt1"/>
                </a:solidFill>
                <a:latin typeface="Actor"/>
                <a:ea typeface="Actor"/>
                <a:cs typeface="Actor"/>
                <a:sym typeface="Actor"/>
              </a:endParaRPr>
            </a:p>
          </p:txBody>
        </p:sp>
        <p:sp>
          <p:nvSpPr>
            <p:cNvPr id="723" name="Google Shape;723;p28"/>
            <p:cNvSpPr txBox="1"/>
            <p:nvPr/>
          </p:nvSpPr>
          <p:spPr>
            <a:xfrm>
              <a:off x="3132000" y="2033200"/>
              <a:ext cx="3024000" cy="831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2)</a:t>
              </a:r>
              <a:r>
                <a:rPr lang="en">
                  <a:solidFill>
                    <a:schemeClr val="lt1"/>
                  </a:solidFill>
                  <a:latin typeface="Actor"/>
                  <a:ea typeface="Actor"/>
                  <a:cs typeface="Actor"/>
                  <a:sym typeface="Actor"/>
                </a:rPr>
                <a:t> A unique oval shape that surrounds the name of a pharaoh, emphasizing their importance</a:t>
              </a:r>
              <a:endParaRPr>
                <a:solidFill>
                  <a:schemeClr val="lt1"/>
                </a:solidFill>
                <a:latin typeface="Actor"/>
                <a:ea typeface="Actor"/>
                <a:cs typeface="Actor"/>
                <a:sym typeface="Actor"/>
              </a:endParaRPr>
            </a:p>
          </p:txBody>
        </p:sp>
        <p:sp>
          <p:nvSpPr>
            <p:cNvPr id="719" name="Google Shape;719;p28"/>
            <p:cNvSpPr txBox="1"/>
            <p:nvPr/>
          </p:nvSpPr>
          <p:spPr>
            <a:xfrm>
              <a:off x="3132000" y="2902700"/>
              <a:ext cx="3024000" cy="831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3)</a:t>
              </a:r>
              <a:r>
                <a:rPr lang="en">
                  <a:solidFill>
                    <a:schemeClr val="lt1"/>
                  </a:solidFill>
                  <a:latin typeface="Actor"/>
                  <a:ea typeface="Actor"/>
                  <a:cs typeface="Actor"/>
                  <a:sym typeface="Actor"/>
                </a:rPr>
                <a:t> A collection of spells and incantations to guide the deceased through the afterlife</a:t>
              </a:r>
              <a:endParaRPr>
                <a:solidFill>
                  <a:schemeClr val="lt1"/>
                </a:solidFill>
                <a:latin typeface="Actor"/>
                <a:ea typeface="Actor"/>
                <a:cs typeface="Actor"/>
                <a:sym typeface="Actor"/>
              </a:endParaRPr>
            </a:p>
          </p:txBody>
        </p:sp>
      </p:grpSp>
      <p:cxnSp>
        <p:nvCxnSpPr>
          <p:cNvPr id="726" name="Google Shape;726;p28"/>
          <p:cNvCxnSpPr>
            <a:stCxn id="723" idx="3"/>
          </p:cNvCxnSpPr>
          <p:nvPr/>
        </p:nvCxnSpPr>
        <p:spPr>
          <a:xfrm>
            <a:off x="6156000" y="2448850"/>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27" name="Google Shape;727;p28"/>
          <p:cNvCxnSpPr>
            <a:stCxn id="719" idx="3"/>
          </p:cNvCxnSpPr>
          <p:nvPr/>
        </p:nvCxnSpPr>
        <p:spPr>
          <a:xfrm>
            <a:off x="6156000" y="3318350"/>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728" name="Google Shape;728;p28"/>
          <p:cNvCxnSpPr>
            <a:stCxn id="721" idx="3"/>
          </p:cNvCxnSpPr>
          <p:nvPr/>
        </p:nvCxnSpPr>
        <p:spPr>
          <a:xfrm>
            <a:off x="6156000" y="4187850"/>
            <a:ext cx="216000" cy="600"/>
          </a:xfrm>
          <a:prstGeom prst="bentConnector3">
            <a:avLst>
              <a:gd fmla="val 500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grpSp>
        <p:nvGrpSpPr>
          <p:cNvPr id="733" name="Google Shape;733;p29"/>
          <p:cNvGrpSpPr/>
          <p:nvPr/>
        </p:nvGrpSpPr>
        <p:grpSpPr>
          <a:xfrm>
            <a:off x="5975999" y="2466600"/>
            <a:ext cx="2448000" cy="2136897"/>
            <a:chOff x="5975999" y="2466600"/>
            <a:chExt cx="2448000" cy="2136897"/>
          </a:xfrm>
        </p:grpSpPr>
        <p:sp>
          <p:nvSpPr>
            <p:cNvPr id="734" name="Google Shape;734;p29"/>
            <p:cNvSpPr txBox="1"/>
            <p:nvPr/>
          </p:nvSpPr>
          <p:spPr>
            <a:xfrm>
              <a:off x="6803999" y="2466600"/>
              <a:ext cx="792000" cy="49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5%</a:t>
              </a:r>
              <a:endParaRPr b="1" sz="2000">
                <a:solidFill>
                  <a:schemeClr val="accent4"/>
                </a:solidFill>
                <a:latin typeface="Marcellus"/>
                <a:ea typeface="Marcellus"/>
                <a:cs typeface="Marcellus"/>
                <a:sym typeface="Marcellus"/>
              </a:endParaRPr>
            </a:p>
          </p:txBody>
        </p:sp>
        <p:sp>
          <p:nvSpPr>
            <p:cNvPr id="735" name="Google Shape;735;p29"/>
            <p:cNvSpPr txBox="1"/>
            <p:nvPr/>
          </p:nvSpPr>
          <p:spPr>
            <a:xfrm>
              <a:off x="5975999" y="3419100"/>
              <a:ext cx="244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BUREAUCRACY</a:t>
              </a:r>
              <a:endParaRPr b="1" sz="2000">
                <a:solidFill>
                  <a:schemeClr val="dk1"/>
                </a:solidFill>
                <a:latin typeface="Marcellus"/>
                <a:ea typeface="Marcellus"/>
                <a:cs typeface="Marcellus"/>
                <a:sym typeface="Marcellus"/>
              </a:endParaRPr>
            </a:p>
          </p:txBody>
        </p:sp>
        <p:sp>
          <p:nvSpPr>
            <p:cNvPr id="736" name="Google Shape;736;p29"/>
            <p:cNvSpPr txBox="1"/>
            <p:nvPr/>
          </p:nvSpPr>
          <p:spPr>
            <a:xfrm>
              <a:off x="5975999" y="3987897"/>
              <a:ext cx="2448000" cy="6156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Earth is the only planet that has life in the Solar System</a:t>
              </a:r>
              <a:endParaRPr>
                <a:solidFill>
                  <a:schemeClr val="lt1"/>
                </a:solidFill>
                <a:latin typeface="Actor"/>
                <a:ea typeface="Actor"/>
                <a:cs typeface="Actor"/>
                <a:sym typeface="Actor"/>
              </a:endParaRPr>
            </a:p>
          </p:txBody>
        </p:sp>
      </p:grpSp>
      <p:grpSp>
        <p:nvGrpSpPr>
          <p:cNvPr id="737" name="Google Shape;737;p29"/>
          <p:cNvGrpSpPr/>
          <p:nvPr/>
        </p:nvGrpSpPr>
        <p:grpSpPr>
          <a:xfrm>
            <a:off x="3348000" y="2466600"/>
            <a:ext cx="2448000" cy="2136899"/>
            <a:chOff x="3348000" y="2466600"/>
            <a:chExt cx="2448000" cy="2136899"/>
          </a:xfrm>
        </p:grpSpPr>
        <p:sp>
          <p:nvSpPr>
            <p:cNvPr id="738" name="Google Shape;738;p29"/>
            <p:cNvSpPr txBox="1"/>
            <p:nvPr/>
          </p:nvSpPr>
          <p:spPr>
            <a:xfrm>
              <a:off x="4176000" y="2466600"/>
              <a:ext cx="792000" cy="49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10%</a:t>
              </a:r>
              <a:endParaRPr b="1" sz="2000">
                <a:solidFill>
                  <a:schemeClr val="accent4"/>
                </a:solidFill>
                <a:latin typeface="Marcellus"/>
                <a:ea typeface="Marcellus"/>
                <a:cs typeface="Marcellus"/>
                <a:sym typeface="Marcellus"/>
              </a:endParaRPr>
            </a:p>
          </p:txBody>
        </p:sp>
        <p:sp>
          <p:nvSpPr>
            <p:cNvPr id="739" name="Google Shape;739;p29"/>
            <p:cNvSpPr txBox="1"/>
            <p:nvPr/>
          </p:nvSpPr>
          <p:spPr>
            <a:xfrm>
              <a:off x="3348000" y="3419105"/>
              <a:ext cx="244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CRAFTSMEN</a:t>
              </a:r>
              <a:endParaRPr b="1" sz="2000">
                <a:solidFill>
                  <a:schemeClr val="dk1"/>
                </a:solidFill>
                <a:latin typeface="Marcellus"/>
                <a:ea typeface="Marcellus"/>
                <a:cs typeface="Marcellus"/>
                <a:sym typeface="Marcellus"/>
              </a:endParaRPr>
            </a:p>
          </p:txBody>
        </p:sp>
        <p:sp>
          <p:nvSpPr>
            <p:cNvPr id="740" name="Google Shape;740;p29"/>
            <p:cNvSpPr txBox="1"/>
            <p:nvPr/>
          </p:nvSpPr>
          <p:spPr>
            <a:xfrm>
              <a:off x="3348000" y="3987899"/>
              <a:ext cx="2448000" cy="6156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Saturn is composed mostly of hydrogen and helium</a:t>
              </a:r>
              <a:endParaRPr>
                <a:solidFill>
                  <a:schemeClr val="lt1"/>
                </a:solidFill>
                <a:latin typeface="Actor"/>
                <a:ea typeface="Actor"/>
                <a:cs typeface="Actor"/>
                <a:sym typeface="Actor"/>
              </a:endParaRPr>
            </a:p>
          </p:txBody>
        </p:sp>
      </p:grpSp>
      <p:grpSp>
        <p:nvGrpSpPr>
          <p:cNvPr id="741" name="Google Shape;741;p29"/>
          <p:cNvGrpSpPr/>
          <p:nvPr/>
        </p:nvGrpSpPr>
        <p:grpSpPr>
          <a:xfrm>
            <a:off x="720007" y="2466600"/>
            <a:ext cx="2448000" cy="2136899"/>
            <a:chOff x="720007" y="2466600"/>
            <a:chExt cx="2448000" cy="2136899"/>
          </a:xfrm>
        </p:grpSpPr>
        <p:sp>
          <p:nvSpPr>
            <p:cNvPr id="742" name="Google Shape;742;p29"/>
            <p:cNvSpPr txBox="1"/>
            <p:nvPr/>
          </p:nvSpPr>
          <p:spPr>
            <a:xfrm>
              <a:off x="1548007" y="2466600"/>
              <a:ext cx="792000" cy="49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80%</a:t>
              </a:r>
              <a:endParaRPr b="1" sz="2000">
                <a:solidFill>
                  <a:schemeClr val="accent4"/>
                </a:solidFill>
                <a:latin typeface="Marcellus"/>
                <a:ea typeface="Marcellus"/>
                <a:cs typeface="Marcellus"/>
                <a:sym typeface="Marcellus"/>
              </a:endParaRPr>
            </a:p>
          </p:txBody>
        </p:sp>
        <p:sp>
          <p:nvSpPr>
            <p:cNvPr id="743" name="Google Shape;743;p29"/>
            <p:cNvSpPr txBox="1"/>
            <p:nvPr/>
          </p:nvSpPr>
          <p:spPr>
            <a:xfrm>
              <a:off x="720007" y="3419106"/>
              <a:ext cx="244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AGRICULTURE</a:t>
              </a:r>
              <a:endParaRPr b="1" sz="2000">
                <a:solidFill>
                  <a:schemeClr val="dk1"/>
                </a:solidFill>
                <a:latin typeface="Marcellus"/>
                <a:ea typeface="Marcellus"/>
                <a:cs typeface="Marcellus"/>
                <a:sym typeface="Marcellus"/>
              </a:endParaRPr>
            </a:p>
          </p:txBody>
        </p:sp>
        <p:sp>
          <p:nvSpPr>
            <p:cNvPr id="744" name="Google Shape;744;p29"/>
            <p:cNvSpPr txBox="1"/>
            <p:nvPr/>
          </p:nvSpPr>
          <p:spPr>
            <a:xfrm>
              <a:off x="720007" y="3987899"/>
              <a:ext cx="2448000" cy="6156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Venus is terribly hot and its atmosphere is poisonous</a:t>
              </a:r>
              <a:endParaRPr>
                <a:solidFill>
                  <a:schemeClr val="lt1"/>
                </a:solidFill>
                <a:latin typeface="Actor"/>
                <a:ea typeface="Actor"/>
                <a:cs typeface="Actor"/>
                <a:sym typeface="Actor"/>
              </a:endParaRPr>
            </a:p>
          </p:txBody>
        </p:sp>
      </p:grpSp>
      <p:sp>
        <p:nvSpPr>
          <p:cNvPr id="745" name="Google Shape;745;p29"/>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746" name="Google Shape;746;p29"/>
          <p:cNvCxnSpPr>
            <a:stCxn id="747" idx="2"/>
            <a:endCxn id="748" idx="0"/>
          </p:cNvCxnSpPr>
          <p:nvPr/>
        </p:nvCxnSpPr>
        <p:spPr>
          <a:xfrm rot="5400000">
            <a:off x="3103050" y="613983"/>
            <a:ext cx="309900" cy="2628000"/>
          </a:xfrm>
          <a:prstGeom prst="bentConnector3">
            <a:avLst>
              <a:gd fmla="val 50019" name="adj1"/>
            </a:avLst>
          </a:prstGeom>
          <a:noFill/>
          <a:ln cap="flat" cmpd="sng" w="9525">
            <a:solidFill>
              <a:schemeClr val="dk1"/>
            </a:solidFill>
            <a:prstDash val="solid"/>
            <a:round/>
            <a:headEnd len="med" w="med" type="none"/>
            <a:tailEnd len="med" w="med" type="triangle"/>
          </a:ln>
        </p:spPr>
      </p:cxnSp>
      <p:cxnSp>
        <p:nvCxnSpPr>
          <p:cNvPr id="749" name="Google Shape;749;p29"/>
          <p:cNvCxnSpPr>
            <a:stCxn id="747" idx="2"/>
            <a:endCxn id="750" idx="0"/>
          </p:cNvCxnSpPr>
          <p:nvPr/>
        </p:nvCxnSpPr>
        <p:spPr>
          <a:xfrm flipH="1" rot="-5400000">
            <a:off x="5731050" y="613983"/>
            <a:ext cx="309900" cy="2628000"/>
          </a:xfrm>
          <a:prstGeom prst="bentConnector3">
            <a:avLst>
              <a:gd fmla="val 50019" name="adj1"/>
            </a:avLst>
          </a:prstGeom>
          <a:noFill/>
          <a:ln cap="flat" cmpd="sng" w="9525">
            <a:solidFill>
              <a:schemeClr val="dk1"/>
            </a:solidFill>
            <a:prstDash val="solid"/>
            <a:round/>
            <a:headEnd len="med" w="med" type="none"/>
            <a:tailEnd len="med" w="med" type="triangle"/>
          </a:ln>
        </p:spPr>
      </p:cxnSp>
      <p:cxnSp>
        <p:nvCxnSpPr>
          <p:cNvPr id="751" name="Google Shape;751;p29"/>
          <p:cNvCxnSpPr>
            <a:stCxn id="747" idx="2"/>
            <a:endCxn id="752" idx="0"/>
          </p:cNvCxnSpPr>
          <p:nvPr/>
        </p:nvCxnSpPr>
        <p:spPr>
          <a:xfrm flipH="1" rot="-5400000">
            <a:off x="4417350" y="1927683"/>
            <a:ext cx="309900" cy="600"/>
          </a:xfrm>
          <a:prstGeom prst="bentConnector3">
            <a:avLst>
              <a:gd fmla="val 50019" name="adj1"/>
            </a:avLst>
          </a:prstGeom>
          <a:noFill/>
          <a:ln cap="flat" cmpd="sng" w="9525">
            <a:solidFill>
              <a:schemeClr val="dk1"/>
            </a:solidFill>
            <a:prstDash val="solid"/>
            <a:round/>
            <a:headEnd len="med" w="med" type="none"/>
            <a:tailEnd len="med" w="med" type="triangle"/>
          </a:ln>
        </p:spPr>
      </p:cxnSp>
      <p:sp>
        <p:nvSpPr>
          <p:cNvPr id="750" name="Google Shape;750;p29"/>
          <p:cNvSpPr/>
          <p:nvPr/>
        </p:nvSpPr>
        <p:spPr>
          <a:xfrm>
            <a:off x="6570149" y="2083050"/>
            <a:ext cx="1259700" cy="1259700"/>
          </a:xfrm>
          <a:prstGeom prst="donut">
            <a:avLst>
              <a:gd fmla="val 18914"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3942150" y="2083050"/>
            <a:ext cx="1259700" cy="1259700"/>
          </a:xfrm>
          <a:prstGeom prst="donut">
            <a:avLst>
              <a:gd fmla="val 18914"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1314157" y="2083050"/>
            <a:ext cx="1259700" cy="1259700"/>
          </a:xfrm>
          <a:prstGeom prst="donut">
            <a:avLst>
              <a:gd fmla="val 18914"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txBox="1"/>
          <p:nvPr/>
        </p:nvSpPr>
        <p:spPr>
          <a:xfrm>
            <a:off x="3348000" y="1280433"/>
            <a:ext cx="244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OCCUPATION</a:t>
            </a:r>
            <a:endParaRPr b="1" sz="2000">
              <a:solidFill>
                <a:schemeClr val="dk1"/>
              </a:solidFill>
              <a:latin typeface="Marcellus"/>
              <a:ea typeface="Marcellus"/>
              <a:cs typeface="Marcellus"/>
              <a:sym typeface="Marcellus"/>
            </a:endParaRPr>
          </a:p>
        </p:txBody>
      </p:sp>
      <p:sp>
        <p:nvSpPr>
          <p:cNvPr id="753" name="Google Shape;753;p29"/>
          <p:cNvSpPr/>
          <p:nvPr/>
        </p:nvSpPr>
        <p:spPr>
          <a:xfrm flipH="1">
            <a:off x="6569999" y="2082900"/>
            <a:ext cx="1260000" cy="1260000"/>
          </a:xfrm>
          <a:prstGeom prst="blockArc">
            <a:avLst>
              <a:gd fmla="val 14967809" name="adj1"/>
              <a:gd fmla="val 16197101" name="adj2"/>
              <a:gd fmla="val 18919"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flipH="1">
            <a:off x="1314007" y="2082900"/>
            <a:ext cx="1260000" cy="1260000"/>
          </a:xfrm>
          <a:prstGeom prst="blockArc">
            <a:avLst>
              <a:gd fmla="val 20399377" name="adj1"/>
              <a:gd fmla="val 16197101" name="adj2"/>
              <a:gd fmla="val 18919"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flipH="1">
            <a:off x="3942000" y="2082900"/>
            <a:ext cx="1260000" cy="1260000"/>
          </a:xfrm>
          <a:prstGeom prst="blockArc">
            <a:avLst>
              <a:gd fmla="val 13865372" name="adj1"/>
              <a:gd fmla="val 16197101" name="adj2"/>
              <a:gd fmla="val 18919"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0"/>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761" name="Google Shape;761;p30"/>
          <p:cNvCxnSpPr>
            <a:stCxn id="762" idx="3"/>
            <a:endCxn id="763" idx="2"/>
          </p:cNvCxnSpPr>
          <p:nvPr/>
        </p:nvCxnSpPr>
        <p:spPr>
          <a:xfrm flipH="1" rot="10800000">
            <a:off x="5544400" y="1862411"/>
            <a:ext cx="288300" cy="8691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764" name="Google Shape;764;p30"/>
          <p:cNvCxnSpPr>
            <a:stCxn id="762" idx="1"/>
            <a:endCxn id="765" idx="6"/>
          </p:cNvCxnSpPr>
          <p:nvPr/>
        </p:nvCxnSpPr>
        <p:spPr>
          <a:xfrm rot="10800000">
            <a:off x="3312100" y="1862411"/>
            <a:ext cx="288300" cy="869100"/>
          </a:xfrm>
          <a:prstGeom prst="bentConnector3">
            <a:avLst>
              <a:gd fmla="val 50005" name="adj1"/>
            </a:avLst>
          </a:prstGeom>
          <a:noFill/>
          <a:ln cap="flat" cmpd="sng" w="9525">
            <a:solidFill>
              <a:schemeClr val="dk1"/>
            </a:solidFill>
            <a:prstDash val="solid"/>
            <a:round/>
            <a:headEnd len="med" w="med" type="none"/>
            <a:tailEnd len="med" w="med" type="triangle"/>
          </a:ln>
        </p:spPr>
      </p:cxnSp>
      <p:sp>
        <p:nvSpPr>
          <p:cNvPr id="766" name="Google Shape;766;p30"/>
          <p:cNvSpPr/>
          <p:nvPr/>
        </p:nvSpPr>
        <p:spPr>
          <a:xfrm>
            <a:off x="2592072" y="3240645"/>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767" name="Google Shape;767;p30"/>
          <p:cNvGrpSpPr/>
          <p:nvPr/>
        </p:nvGrpSpPr>
        <p:grpSpPr>
          <a:xfrm>
            <a:off x="720011" y="3354344"/>
            <a:ext cx="1872023" cy="1249153"/>
            <a:chOff x="720011" y="3354344"/>
            <a:chExt cx="1872023" cy="1249153"/>
          </a:xfrm>
        </p:grpSpPr>
        <p:sp>
          <p:nvSpPr>
            <p:cNvPr id="768" name="Google Shape;768;p30"/>
            <p:cNvSpPr txBox="1"/>
            <p:nvPr/>
          </p:nvSpPr>
          <p:spPr>
            <a:xfrm>
              <a:off x="720011" y="3772196"/>
              <a:ext cx="1872000" cy="8313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r>
                <a:rPr lang="en">
                  <a:solidFill>
                    <a:schemeClr val="lt1"/>
                  </a:solidFill>
                  <a:latin typeface="Actor"/>
                  <a:ea typeface="Actor"/>
                  <a:cs typeface="Actor"/>
                  <a:sym typeface="Actor"/>
                </a:rPr>
                <a:t>Mercury is the closest planet to the Sun and the smallest one</a:t>
              </a:r>
              <a:endParaRPr>
                <a:solidFill>
                  <a:schemeClr val="lt1"/>
                </a:solidFill>
                <a:latin typeface="Actor"/>
                <a:ea typeface="Actor"/>
                <a:cs typeface="Actor"/>
                <a:sym typeface="Actor"/>
              </a:endParaRPr>
            </a:p>
          </p:txBody>
        </p:sp>
        <p:sp>
          <p:nvSpPr>
            <p:cNvPr id="769" name="Google Shape;769;p30"/>
            <p:cNvSpPr txBox="1"/>
            <p:nvPr/>
          </p:nvSpPr>
          <p:spPr>
            <a:xfrm>
              <a:off x="720035" y="3354344"/>
              <a:ext cx="1872000" cy="492600"/>
            </a:xfrm>
            <a:prstGeom prst="rect">
              <a:avLst/>
            </a:prstGeom>
            <a:noFill/>
            <a:ln>
              <a:noFill/>
            </a:ln>
          </p:spPr>
          <p:txBody>
            <a:bodyPr anchorCtr="0" anchor="b" bIns="91425" lIns="90000" spcFirstLastPara="1" rIns="90000" wrap="square" tIns="91425">
              <a:noAutofit/>
            </a:bodyPr>
            <a:lstStyle/>
            <a:p>
              <a:pPr indent="0" lvl="0" marL="0" rtl="0" algn="r">
                <a:lnSpc>
                  <a:spcPct val="100000"/>
                </a:lnSpc>
                <a:spcBef>
                  <a:spcPts val="0"/>
                </a:spcBef>
                <a:spcAft>
                  <a:spcPts val="0"/>
                </a:spcAft>
                <a:buNone/>
              </a:pPr>
              <a:r>
                <a:rPr b="1" lang="en" sz="2000">
                  <a:solidFill>
                    <a:schemeClr val="dk1"/>
                  </a:solidFill>
                  <a:latin typeface="Marcellus"/>
                  <a:ea typeface="Marcellus"/>
                  <a:cs typeface="Marcellus"/>
                  <a:sym typeface="Marcellus"/>
                </a:rPr>
                <a:t>ANUBIS</a:t>
              </a:r>
              <a:endParaRPr b="1" sz="2000">
                <a:solidFill>
                  <a:schemeClr val="dk1"/>
                </a:solidFill>
                <a:latin typeface="Marcellus"/>
                <a:ea typeface="Marcellus"/>
                <a:cs typeface="Marcellus"/>
                <a:sym typeface="Marcellus"/>
              </a:endParaRPr>
            </a:p>
          </p:txBody>
        </p:sp>
      </p:grpSp>
      <p:sp>
        <p:nvSpPr>
          <p:cNvPr id="765" name="Google Shape;765;p30"/>
          <p:cNvSpPr/>
          <p:nvPr/>
        </p:nvSpPr>
        <p:spPr>
          <a:xfrm>
            <a:off x="2592072" y="1502384"/>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770" name="Google Shape;770;p30"/>
          <p:cNvGrpSpPr/>
          <p:nvPr/>
        </p:nvGrpSpPr>
        <p:grpSpPr>
          <a:xfrm>
            <a:off x="720035" y="1616090"/>
            <a:ext cx="1872000" cy="1247688"/>
            <a:chOff x="720035" y="1616090"/>
            <a:chExt cx="1872000" cy="1247688"/>
          </a:xfrm>
        </p:grpSpPr>
        <p:sp>
          <p:nvSpPr>
            <p:cNvPr id="771" name="Google Shape;771;p30"/>
            <p:cNvSpPr txBox="1"/>
            <p:nvPr/>
          </p:nvSpPr>
          <p:spPr>
            <a:xfrm>
              <a:off x="720035" y="2032478"/>
              <a:ext cx="1872000" cy="831300"/>
            </a:xfrm>
            <a:prstGeom prst="rect">
              <a:avLst/>
            </a:prstGeom>
            <a:noFill/>
            <a:ln>
              <a:noFill/>
            </a:ln>
          </p:spPr>
          <p:txBody>
            <a:bodyPr anchorCtr="0" anchor="t" bIns="91425" lIns="90000" spcFirstLastPara="1" rIns="90000" wrap="square" tIns="91425">
              <a:noAutofit/>
            </a:bodyPr>
            <a:lstStyle/>
            <a:p>
              <a:pPr indent="0" lvl="0" marL="0" rtl="0" algn="r">
                <a:lnSpc>
                  <a:spcPct val="100000"/>
                </a:lnSpc>
                <a:spcBef>
                  <a:spcPts val="0"/>
                </a:spcBef>
                <a:spcAft>
                  <a:spcPts val="0"/>
                </a:spcAft>
                <a:buNone/>
              </a:pPr>
              <a:r>
                <a:rPr lang="en">
                  <a:solidFill>
                    <a:schemeClr val="lt1"/>
                  </a:solidFill>
                  <a:latin typeface="Actor"/>
                  <a:ea typeface="Actor"/>
                  <a:cs typeface="Actor"/>
                  <a:sym typeface="Actor"/>
                </a:rPr>
                <a:t>Venus is terribly hot and its atmosphere is extremely poisonous</a:t>
              </a:r>
              <a:endParaRPr>
                <a:solidFill>
                  <a:schemeClr val="lt1"/>
                </a:solidFill>
                <a:latin typeface="Actor"/>
                <a:ea typeface="Actor"/>
                <a:cs typeface="Actor"/>
                <a:sym typeface="Actor"/>
              </a:endParaRPr>
            </a:p>
          </p:txBody>
        </p:sp>
        <p:sp>
          <p:nvSpPr>
            <p:cNvPr id="772" name="Google Shape;772;p30"/>
            <p:cNvSpPr txBox="1"/>
            <p:nvPr/>
          </p:nvSpPr>
          <p:spPr>
            <a:xfrm>
              <a:off x="720035" y="1616090"/>
              <a:ext cx="1872000" cy="492600"/>
            </a:xfrm>
            <a:prstGeom prst="rect">
              <a:avLst/>
            </a:prstGeom>
            <a:noFill/>
            <a:ln>
              <a:noFill/>
            </a:ln>
          </p:spPr>
          <p:txBody>
            <a:bodyPr anchorCtr="0" anchor="b" bIns="91425" lIns="90000" spcFirstLastPara="1" rIns="90000" wrap="square" tIns="91425">
              <a:noAutofit/>
            </a:bodyPr>
            <a:lstStyle/>
            <a:p>
              <a:pPr indent="0" lvl="0" marL="0" rtl="0" algn="r">
                <a:lnSpc>
                  <a:spcPct val="100000"/>
                </a:lnSpc>
                <a:spcBef>
                  <a:spcPts val="0"/>
                </a:spcBef>
                <a:spcAft>
                  <a:spcPts val="0"/>
                </a:spcAft>
                <a:buNone/>
              </a:pPr>
              <a:r>
                <a:rPr b="1" lang="en" sz="2000">
                  <a:solidFill>
                    <a:schemeClr val="dk1"/>
                  </a:solidFill>
                  <a:latin typeface="Marcellus"/>
                  <a:ea typeface="Marcellus"/>
                  <a:cs typeface="Marcellus"/>
                  <a:sym typeface="Marcellus"/>
                </a:rPr>
                <a:t>SOBEK</a:t>
              </a:r>
              <a:endParaRPr b="1" sz="2000">
                <a:solidFill>
                  <a:schemeClr val="dk1"/>
                </a:solidFill>
                <a:latin typeface="Marcellus"/>
                <a:ea typeface="Marcellus"/>
                <a:cs typeface="Marcellus"/>
                <a:sym typeface="Marcellus"/>
              </a:endParaRPr>
            </a:p>
          </p:txBody>
        </p:sp>
      </p:grpSp>
      <p:cxnSp>
        <p:nvCxnSpPr>
          <p:cNvPr id="773" name="Google Shape;773;p30"/>
          <p:cNvCxnSpPr>
            <a:stCxn id="762" idx="1"/>
            <a:endCxn id="766" idx="6"/>
          </p:cNvCxnSpPr>
          <p:nvPr/>
        </p:nvCxnSpPr>
        <p:spPr>
          <a:xfrm flipH="1">
            <a:off x="3312100" y="2731511"/>
            <a:ext cx="288300" cy="8691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774" name="Google Shape;774;p30"/>
          <p:cNvCxnSpPr>
            <a:stCxn id="762" idx="3"/>
            <a:endCxn id="775" idx="2"/>
          </p:cNvCxnSpPr>
          <p:nvPr/>
        </p:nvCxnSpPr>
        <p:spPr>
          <a:xfrm>
            <a:off x="5544400" y="2731511"/>
            <a:ext cx="288300" cy="869100"/>
          </a:xfrm>
          <a:prstGeom prst="bentConnector3">
            <a:avLst>
              <a:gd fmla="val 50005" name="adj1"/>
            </a:avLst>
          </a:prstGeom>
          <a:noFill/>
          <a:ln cap="flat" cmpd="sng" w="9525">
            <a:solidFill>
              <a:schemeClr val="dk1"/>
            </a:solidFill>
            <a:prstDash val="solid"/>
            <a:round/>
            <a:headEnd len="med" w="med" type="none"/>
            <a:tailEnd len="med" w="med" type="triangle"/>
          </a:ln>
        </p:spPr>
      </p:cxnSp>
      <p:sp>
        <p:nvSpPr>
          <p:cNvPr id="762" name="Google Shape;762;p30"/>
          <p:cNvSpPr txBox="1"/>
          <p:nvPr/>
        </p:nvSpPr>
        <p:spPr>
          <a:xfrm>
            <a:off x="3600400" y="2177411"/>
            <a:ext cx="1944000" cy="11082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ANCIENT EGYPT MYTHOLOGY</a:t>
            </a:r>
            <a:endParaRPr b="1" sz="2000">
              <a:solidFill>
                <a:schemeClr val="dk1"/>
              </a:solidFill>
              <a:latin typeface="Marcellus"/>
              <a:ea typeface="Marcellus"/>
              <a:cs typeface="Marcellus"/>
              <a:sym typeface="Marcellus"/>
            </a:endParaRPr>
          </a:p>
        </p:txBody>
      </p:sp>
      <p:sp>
        <p:nvSpPr>
          <p:cNvPr id="775" name="Google Shape;775;p30"/>
          <p:cNvSpPr/>
          <p:nvPr/>
        </p:nvSpPr>
        <p:spPr>
          <a:xfrm>
            <a:off x="5832727" y="3240645"/>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776" name="Google Shape;776;p30"/>
          <p:cNvGrpSpPr/>
          <p:nvPr/>
        </p:nvGrpSpPr>
        <p:grpSpPr>
          <a:xfrm>
            <a:off x="6551977" y="3354344"/>
            <a:ext cx="1872023" cy="1249154"/>
            <a:chOff x="6551977" y="3354344"/>
            <a:chExt cx="1872023" cy="1249154"/>
          </a:xfrm>
        </p:grpSpPr>
        <p:sp>
          <p:nvSpPr>
            <p:cNvPr id="777" name="Google Shape;777;p30"/>
            <p:cNvSpPr txBox="1"/>
            <p:nvPr/>
          </p:nvSpPr>
          <p:spPr>
            <a:xfrm>
              <a:off x="6551977" y="3772198"/>
              <a:ext cx="1872000" cy="831300"/>
            </a:xfrm>
            <a:prstGeom prst="rect">
              <a:avLst/>
            </a:prstGeom>
            <a:noFill/>
            <a:ln>
              <a:noFill/>
            </a:ln>
          </p:spPr>
          <p:txBody>
            <a:bodyPr anchorCtr="0" anchor="t"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Jupiter is a gas giant and the biggest planet in the Solar System</a:t>
              </a:r>
              <a:endParaRPr>
                <a:solidFill>
                  <a:schemeClr val="lt1"/>
                </a:solidFill>
                <a:latin typeface="Actor"/>
                <a:ea typeface="Actor"/>
                <a:cs typeface="Actor"/>
                <a:sym typeface="Actor"/>
              </a:endParaRPr>
            </a:p>
          </p:txBody>
        </p:sp>
        <p:sp>
          <p:nvSpPr>
            <p:cNvPr id="778" name="Google Shape;778;p30"/>
            <p:cNvSpPr txBox="1"/>
            <p:nvPr/>
          </p:nvSpPr>
          <p:spPr>
            <a:xfrm>
              <a:off x="6552000" y="3354344"/>
              <a:ext cx="1872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HORUS</a:t>
              </a:r>
              <a:endParaRPr b="1" sz="2000">
                <a:solidFill>
                  <a:schemeClr val="dk1"/>
                </a:solidFill>
                <a:latin typeface="Marcellus"/>
                <a:ea typeface="Marcellus"/>
                <a:cs typeface="Marcellus"/>
                <a:sym typeface="Marcellus"/>
              </a:endParaRPr>
            </a:p>
          </p:txBody>
        </p:sp>
      </p:grpSp>
      <p:sp>
        <p:nvSpPr>
          <p:cNvPr id="763" name="Google Shape;763;p30"/>
          <p:cNvSpPr/>
          <p:nvPr/>
        </p:nvSpPr>
        <p:spPr>
          <a:xfrm>
            <a:off x="5832727" y="1502376"/>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779" name="Google Shape;779;p30"/>
          <p:cNvGrpSpPr/>
          <p:nvPr/>
        </p:nvGrpSpPr>
        <p:grpSpPr>
          <a:xfrm>
            <a:off x="6552000" y="1616079"/>
            <a:ext cx="1872000" cy="1247690"/>
            <a:chOff x="6552000" y="1616079"/>
            <a:chExt cx="1872000" cy="1247690"/>
          </a:xfrm>
        </p:grpSpPr>
        <p:sp>
          <p:nvSpPr>
            <p:cNvPr id="780" name="Google Shape;780;p30"/>
            <p:cNvSpPr txBox="1"/>
            <p:nvPr/>
          </p:nvSpPr>
          <p:spPr>
            <a:xfrm>
              <a:off x="6552000" y="2032469"/>
              <a:ext cx="1872000" cy="831300"/>
            </a:xfrm>
            <a:prstGeom prst="rect">
              <a:avLst/>
            </a:prstGeom>
            <a:noFill/>
            <a:ln>
              <a:noFill/>
            </a:ln>
          </p:spPr>
          <p:txBody>
            <a:bodyPr anchorCtr="0" anchor="t"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Saturn is a gas giant composed mostly of hydrogen and helium</a:t>
              </a:r>
              <a:endParaRPr>
                <a:solidFill>
                  <a:schemeClr val="lt1"/>
                </a:solidFill>
                <a:latin typeface="Actor"/>
                <a:ea typeface="Actor"/>
                <a:cs typeface="Actor"/>
                <a:sym typeface="Actor"/>
              </a:endParaRPr>
            </a:p>
          </p:txBody>
        </p:sp>
        <p:sp>
          <p:nvSpPr>
            <p:cNvPr id="781" name="Google Shape;781;p30"/>
            <p:cNvSpPr txBox="1"/>
            <p:nvPr/>
          </p:nvSpPr>
          <p:spPr>
            <a:xfrm>
              <a:off x="6552000" y="1616079"/>
              <a:ext cx="1872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THOTH</a:t>
              </a:r>
              <a:endParaRPr b="1" sz="2000">
                <a:solidFill>
                  <a:schemeClr val="dk1"/>
                </a:solidFill>
                <a:latin typeface="Marcellus"/>
                <a:ea typeface="Marcellus"/>
                <a:cs typeface="Marcellus"/>
                <a:sym typeface="Marcellus"/>
              </a:endParaRPr>
            </a:p>
          </p:txBody>
        </p:sp>
      </p:grpSp>
      <p:grpSp>
        <p:nvGrpSpPr>
          <p:cNvPr id="782" name="Google Shape;782;p30"/>
          <p:cNvGrpSpPr/>
          <p:nvPr/>
        </p:nvGrpSpPr>
        <p:grpSpPr>
          <a:xfrm>
            <a:off x="6008016" y="1647165"/>
            <a:ext cx="369423" cy="430421"/>
            <a:chOff x="5586549" y="1989505"/>
            <a:chExt cx="282801" cy="332629"/>
          </a:xfrm>
        </p:grpSpPr>
        <p:sp>
          <p:nvSpPr>
            <p:cNvPr id="783" name="Google Shape;783;p30"/>
            <p:cNvSpPr/>
            <p:nvPr/>
          </p:nvSpPr>
          <p:spPr>
            <a:xfrm>
              <a:off x="5753601" y="2013805"/>
              <a:ext cx="115749" cy="96118"/>
            </a:xfrm>
            <a:custGeom>
              <a:rect b="b" l="l" r="r" t="t"/>
              <a:pathLst>
                <a:path extrusionOk="0" h="3912" w="4711">
                  <a:moveTo>
                    <a:pt x="593" y="1"/>
                  </a:moveTo>
                  <a:lnTo>
                    <a:pt x="1" y="485"/>
                  </a:lnTo>
                  <a:lnTo>
                    <a:pt x="593" y="968"/>
                  </a:lnTo>
                  <a:cubicBezTo>
                    <a:pt x="2475" y="1202"/>
                    <a:pt x="3996" y="2191"/>
                    <a:pt x="4121" y="3912"/>
                  </a:cubicBezTo>
                  <a:lnTo>
                    <a:pt x="4711" y="3912"/>
                  </a:lnTo>
                  <a:cubicBezTo>
                    <a:pt x="4711" y="2829"/>
                    <a:pt x="4177" y="1818"/>
                    <a:pt x="3204" y="1065"/>
                  </a:cubicBezTo>
                  <a:cubicBezTo>
                    <a:pt x="2480" y="504"/>
                    <a:pt x="1573" y="138"/>
                    <a:pt x="593"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5732077" y="2012331"/>
              <a:ext cx="36388" cy="25283"/>
            </a:xfrm>
            <a:custGeom>
              <a:rect b="b" l="l" r="r" t="t"/>
              <a:pathLst>
                <a:path extrusionOk="0" h="1029" w="1481">
                  <a:moveTo>
                    <a:pt x="643" y="0"/>
                  </a:moveTo>
                  <a:cubicBezTo>
                    <a:pt x="626" y="0"/>
                    <a:pt x="610" y="0"/>
                    <a:pt x="593" y="1"/>
                  </a:cubicBezTo>
                  <a:lnTo>
                    <a:pt x="1" y="487"/>
                  </a:lnTo>
                  <a:lnTo>
                    <a:pt x="593" y="975"/>
                  </a:lnTo>
                  <a:cubicBezTo>
                    <a:pt x="894" y="975"/>
                    <a:pt x="1192" y="992"/>
                    <a:pt x="1481" y="1028"/>
                  </a:cubicBezTo>
                  <a:lnTo>
                    <a:pt x="1481" y="61"/>
                  </a:lnTo>
                  <a:cubicBezTo>
                    <a:pt x="1206" y="20"/>
                    <a:pt x="927" y="0"/>
                    <a:pt x="643" y="0"/>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5769276" y="2287367"/>
              <a:ext cx="29066" cy="29066"/>
            </a:xfrm>
            <a:custGeom>
              <a:rect b="b" l="l" r="r" t="t"/>
              <a:pathLst>
                <a:path extrusionOk="0" h="1183" w="1183">
                  <a:moveTo>
                    <a:pt x="1" y="0"/>
                  </a:moveTo>
                  <a:lnTo>
                    <a:pt x="294" y="1182"/>
                  </a:lnTo>
                  <a:lnTo>
                    <a:pt x="1182" y="1182"/>
                  </a:lnTo>
                  <a:lnTo>
                    <a:pt x="1182" y="297"/>
                  </a:lnTo>
                  <a:lnTo>
                    <a:pt x="1"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5769276" y="2265967"/>
              <a:ext cx="29066" cy="29042"/>
            </a:xfrm>
            <a:custGeom>
              <a:rect b="b" l="l" r="r" t="t"/>
              <a:pathLst>
                <a:path extrusionOk="0" h="1182" w="1183">
                  <a:moveTo>
                    <a:pt x="1" y="0"/>
                  </a:moveTo>
                  <a:lnTo>
                    <a:pt x="294" y="1182"/>
                  </a:lnTo>
                  <a:lnTo>
                    <a:pt x="1182" y="1182"/>
                  </a:lnTo>
                  <a:lnTo>
                    <a:pt x="1182" y="294"/>
                  </a:lnTo>
                  <a:lnTo>
                    <a:pt x="1"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5743674" y="2134272"/>
              <a:ext cx="54668" cy="138698"/>
            </a:xfrm>
            <a:custGeom>
              <a:rect b="b" l="l" r="r" t="t"/>
              <a:pathLst>
                <a:path extrusionOk="0" h="5645" w="2225">
                  <a:moveTo>
                    <a:pt x="1" y="0"/>
                  </a:moveTo>
                  <a:lnTo>
                    <a:pt x="1336" y="5644"/>
                  </a:lnTo>
                  <a:lnTo>
                    <a:pt x="2224" y="5644"/>
                  </a:lnTo>
                  <a:lnTo>
                    <a:pt x="2224" y="4448"/>
                  </a:lnTo>
                  <a:cubicBezTo>
                    <a:pt x="2224" y="3507"/>
                    <a:pt x="1962" y="2633"/>
                    <a:pt x="1548" y="1863"/>
                  </a:cubicBezTo>
                  <a:cubicBezTo>
                    <a:pt x="1291" y="1391"/>
                    <a:pt x="494" y="860"/>
                    <a:pt x="1"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5753674" y="2156139"/>
              <a:ext cx="22555" cy="116757"/>
            </a:xfrm>
            <a:custGeom>
              <a:rect b="b" l="l" r="r" t="t"/>
              <a:pathLst>
                <a:path extrusionOk="0" h="4752" w="918">
                  <a:moveTo>
                    <a:pt x="0" y="1"/>
                  </a:moveTo>
                  <a:cubicBezTo>
                    <a:pt x="195" y="542"/>
                    <a:pt x="337" y="1269"/>
                    <a:pt x="337" y="2497"/>
                  </a:cubicBezTo>
                  <a:lnTo>
                    <a:pt x="337" y="4752"/>
                  </a:lnTo>
                  <a:lnTo>
                    <a:pt x="917" y="4752"/>
                  </a:lnTo>
                  <a:lnTo>
                    <a:pt x="917" y="3556"/>
                  </a:lnTo>
                  <a:cubicBezTo>
                    <a:pt x="917" y="2617"/>
                    <a:pt x="761" y="1743"/>
                    <a:pt x="515" y="971"/>
                  </a:cubicBezTo>
                  <a:cubicBezTo>
                    <a:pt x="421" y="687"/>
                    <a:pt x="214" y="384"/>
                    <a:pt x="0"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5644043" y="1989751"/>
              <a:ext cx="117936" cy="227985"/>
            </a:xfrm>
            <a:custGeom>
              <a:rect b="b" l="l" r="r" t="t"/>
              <a:pathLst>
                <a:path extrusionOk="0" h="9279" w="4800">
                  <a:moveTo>
                    <a:pt x="1526" y="0"/>
                  </a:moveTo>
                  <a:lnTo>
                    <a:pt x="0" y="9278"/>
                  </a:lnTo>
                  <a:lnTo>
                    <a:pt x="4799" y="9278"/>
                  </a:lnTo>
                  <a:cubicBezTo>
                    <a:pt x="4797" y="5420"/>
                    <a:pt x="3396" y="6542"/>
                    <a:pt x="3396" y="2669"/>
                  </a:cubicBezTo>
                  <a:lnTo>
                    <a:pt x="3396" y="1902"/>
                  </a:lnTo>
                  <a:lnTo>
                    <a:pt x="4164" y="1902"/>
                  </a:lnTo>
                  <a:lnTo>
                    <a:pt x="4164" y="924"/>
                  </a:lnTo>
                  <a:cubicBezTo>
                    <a:pt x="3935" y="380"/>
                    <a:pt x="3403" y="0"/>
                    <a:pt x="2782"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5586549" y="2280144"/>
              <a:ext cx="129287" cy="36290"/>
            </a:xfrm>
            <a:custGeom>
              <a:rect b="b" l="l" r="r" t="t"/>
              <a:pathLst>
                <a:path extrusionOk="0" h="1477" w="5262">
                  <a:moveTo>
                    <a:pt x="1481" y="1"/>
                  </a:moveTo>
                  <a:lnTo>
                    <a:pt x="1" y="591"/>
                  </a:lnTo>
                  <a:lnTo>
                    <a:pt x="1" y="1476"/>
                  </a:lnTo>
                  <a:lnTo>
                    <a:pt x="5262" y="1476"/>
                  </a:lnTo>
                  <a:lnTo>
                    <a:pt x="5262" y="591"/>
                  </a:lnTo>
                  <a:lnTo>
                    <a:pt x="3074" y="1"/>
                  </a:lnTo>
                  <a:lnTo>
                    <a:pt x="1288" y="485"/>
                  </a:lnTo>
                  <a:lnTo>
                    <a:pt x="148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5586549" y="2258694"/>
              <a:ext cx="129287" cy="36314"/>
            </a:xfrm>
            <a:custGeom>
              <a:rect b="b" l="l" r="r" t="t"/>
              <a:pathLst>
                <a:path extrusionOk="0" h="1478" w="5262">
                  <a:moveTo>
                    <a:pt x="1481" y="0"/>
                  </a:moveTo>
                  <a:lnTo>
                    <a:pt x="1" y="590"/>
                  </a:lnTo>
                  <a:lnTo>
                    <a:pt x="1" y="1478"/>
                  </a:lnTo>
                  <a:lnTo>
                    <a:pt x="5262" y="1478"/>
                  </a:lnTo>
                  <a:lnTo>
                    <a:pt x="5262" y="590"/>
                  </a:lnTo>
                  <a:lnTo>
                    <a:pt x="3074" y="0"/>
                  </a:lnTo>
                  <a:lnTo>
                    <a:pt x="1288" y="484"/>
                  </a:lnTo>
                  <a:lnTo>
                    <a:pt x="1288" y="484"/>
                  </a:lnTo>
                  <a:lnTo>
                    <a:pt x="1481"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5586623" y="1989505"/>
              <a:ext cx="129214" cy="283464"/>
            </a:xfrm>
            <a:custGeom>
              <a:rect b="b" l="l" r="r" t="t"/>
              <a:pathLst>
                <a:path extrusionOk="0" h="11537" w="5259">
                  <a:moveTo>
                    <a:pt x="3793" y="1"/>
                  </a:moveTo>
                  <a:cubicBezTo>
                    <a:pt x="1699" y="20"/>
                    <a:pt x="0" y="1726"/>
                    <a:pt x="0" y="3830"/>
                  </a:cubicBezTo>
                  <a:lnTo>
                    <a:pt x="0" y="11536"/>
                  </a:lnTo>
                  <a:lnTo>
                    <a:pt x="5259" y="11536"/>
                  </a:lnTo>
                  <a:lnTo>
                    <a:pt x="5259" y="9281"/>
                  </a:lnTo>
                  <a:cubicBezTo>
                    <a:pt x="5259" y="5421"/>
                    <a:pt x="3832" y="6540"/>
                    <a:pt x="3832" y="2672"/>
                  </a:cubicBezTo>
                  <a:lnTo>
                    <a:pt x="3832"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5761954" y="2294984"/>
              <a:ext cx="14275" cy="22162"/>
            </a:xfrm>
            <a:custGeom>
              <a:rect b="b" l="l" r="r" t="t"/>
              <a:pathLst>
                <a:path extrusionOk="0" h="902" w="581">
                  <a:moveTo>
                    <a:pt x="0" y="1"/>
                  </a:moveTo>
                  <a:lnTo>
                    <a:pt x="0" y="901"/>
                  </a:lnTo>
                  <a:lnTo>
                    <a:pt x="580" y="901"/>
                  </a:lnTo>
                  <a:lnTo>
                    <a:pt x="580"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5761954" y="2272945"/>
              <a:ext cx="14275" cy="22138"/>
            </a:xfrm>
            <a:custGeom>
              <a:rect b="b" l="l" r="r" t="t"/>
              <a:pathLst>
                <a:path extrusionOk="0" h="901" w="581">
                  <a:moveTo>
                    <a:pt x="0" y="0"/>
                  </a:moveTo>
                  <a:lnTo>
                    <a:pt x="0" y="900"/>
                  </a:lnTo>
                  <a:lnTo>
                    <a:pt x="580" y="900"/>
                  </a:lnTo>
                  <a:lnTo>
                    <a:pt x="580"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5721807" y="2009087"/>
              <a:ext cx="10958" cy="10958"/>
            </a:xfrm>
            <a:custGeom>
              <a:rect b="b" l="l" r="r" t="t"/>
              <a:pathLst>
                <a:path extrusionOk="0" h="446" w="446">
                  <a:moveTo>
                    <a:pt x="221" y="0"/>
                  </a:moveTo>
                  <a:cubicBezTo>
                    <a:pt x="99" y="0"/>
                    <a:pt x="0" y="99"/>
                    <a:pt x="0" y="222"/>
                  </a:cubicBezTo>
                  <a:cubicBezTo>
                    <a:pt x="0" y="344"/>
                    <a:pt x="99" y="445"/>
                    <a:pt x="221" y="445"/>
                  </a:cubicBezTo>
                  <a:cubicBezTo>
                    <a:pt x="347" y="445"/>
                    <a:pt x="445" y="344"/>
                    <a:pt x="445" y="222"/>
                  </a:cubicBezTo>
                  <a:cubicBezTo>
                    <a:pt x="445" y="99"/>
                    <a:pt x="347" y="0"/>
                    <a:pt x="221"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5825566" y="2224910"/>
              <a:ext cx="26634" cy="97223"/>
            </a:xfrm>
            <a:custGeom>
              <a:rect b="b" l="l" r="r" t="t"/>
              <a:pathLst>
                <a:path extrusionOk="0" h="3957" w="1084">
                  <a:moveTo>
                    <a:pt x="1084" y="1"/>
                  </a:moveTo>
                  <a:cubicBezTo>
                    <a:pt x="490" y="3"/>
                    <a:pt x="1" y="487"/>
                    <a:pt x="1" y="1086"/>
                  </a:cubicBezTo>
                  <a:lnTo>
                    <a:pt x="1" y="3729"/>
                  </a:lnTo>
                  <a:cubicBezTo>
                    <a:pt x="1" y="3833"/>
                    <a:pt x="71" y="3926"/>
                    <a:pt x="172" y="3950"/>
                  </a:cubicBezTo>
                  <a:cubicBezTo>
                    <a:pt x="190" y="3955"/>
                    <a:pt x="208" y="3957"/>
                    <a:pt x="225" y="3957"/>
                  </a:cubicBezTo>
                  <a:cubicBezTo>
                    <a:pt x="349" y="3957"/>
                    <a:pt x="449" y="3856"/>
                    <a:pt x="449" y="3731"/>
                  </a:cubicBezTo>
                  <a:lnTo>
                    <a:pt x="449" y="1082"/>
                  </a:lnTo>
                  <a:cubicBezTo>
                    <a:pt x="449" y="733"/>
                    <a:pt x="735" y="446"/>
                    <a:pt x="1084" y="446"/>
                  </a:cubicBezTo>
                  <a:lnTo>
                    <a:pt x="1084"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5827532" y="2202429"/>
              <a:ext cx="35086" cy="56511"/>
            </a:xfrm>
            <a:custGeom>
              <a:rect b="b" l="l" r="r" t="t"/>
              <a:pathLst>
                <a:path extrusionOk="0" h="2300" w="1428">
                  <a:moveTo>
                    <a:pt x="254" y="1"/>
                  </a:moveTo>
                  <a:cubicBezTo>
                    <a:pt x="185" y="1"/>
                    <a:pt x="117" y="34"/>
                    <a:pt x="73" y="95"/>
                  </a:cubicBezTo>
                  <a:cubicBezTo>
                    <a:pt x="0" y="194"/>
                    <a:pt x="24" y="331"/>
                    <a:pt x="123" y="403"/>
                  </a:cubicBezTo>
                  <a:cubicBezTo>
                    <a:pt x="662" y="788"/>
                    <a:pt x="982" y="1414"/>
                    <a:pt x="982" y="2076"/>
                  </a:cubicBezTo>
                  <a:cubicBezTo>
                    <a:pt x="982" y="2201"/>
                    <a:pt x="1083" y="2300"/>
                    <a:pt x="1206" y="2300"/>
                  </a:cubicBezTo>
                  <a:cubicBezTo>
                    <a:pt x="1329" y="2300"/>
                    <a:pt x="1428" y="2201"/>
                    <a:pt x="1428" y="2076"/>
                  </a:cubicBezTo>
                  <a:cubicBezTo>
                    <a:pt x="1428" y="1275"/>
                    <a:pt x="1038" y="512"/>
                    <a:pt x="381" y="42"/>
                  </a:cubicBezTo>
                  <a:cubicBezTo>
                    <a:pt x="342" y="14"/>
                    <a:pt x="298" y="1"/>
                    <a:pt x="254"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30"/>
          <p:cNvGrpSpPr/>
          <p:nvPr/>
        </p:nvGrpSpPr>
        <p:grpSpPr>
          <a:xfrm>
            <a:off x="2769835" y="3381044"/>
            <a:ext cx="364475" cy="439203"/>
            <a:chOff x="2649869" y="2643878"/>
            <a:chExt cx="276118" cy="332629"/>
          </a:xfrm>
        </p:grpSpPr>
        <p:sp>
          <p:nvSpPr>
            <p:cNvPr id="799" name="Google Shape;799;p30"/>
            <p:cNvSpPr/>
            <p:nvPr/>
          </p:nvSpPr>
          <p:spPr>
            <a:xfrm>
              <a:off x="2753899" y="2643952"/>
              <a:ext cx="39582" cy="116167"/>
            </a:xfrm>
            <a:custGeom>
              <a:rect b="b" l="l" r="r" t="t"/>
              <a:pathLst>
                <a:path extrusionOk="0" h="4728" w="1611">
                  <a:moveTo>
                    <a:pt x="1610" y="0"/>
                  </a:moveTo>
                  <a:cubicBezTo>
                    <a:pt x="1608" y="0"/>
                    <a:pt x="0" y="1507"/>
                    <a:pt x="0" y="4046"/>
                  </a:cubicBezTo>
                  <a:lnTo>
                    <a:pt x="1610" y="4727"/>
                  </a:lnTo>
                  <a:lnTo>
                    <a:pt x="1610" y="0"/>
                  </a:lnTo>
                  <a:cubicBezTo>
                    <a:pt x="1610" y="0"/>
                    <a:pt x="1610" y="0"/>
                    <a:pt x="1610"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2732007" y="2643878"/>
              <a:ext cx="39582" cy="113980"/>
            </a:xfrm>
            <a:custGeom>
              <a:rect b="b" l="l" r="r" t="t"/>
              <a:pathLst>
                <a:path extrusionOk="0" h="4639" w="1611">
                  <a:moveTo>
                    <a:pt x="1611" y="1"/>
                  </a:moveTo>
                  <a:lnTo>
                    <a:pt x="1611" y="1"/>
                  </a:lnTo>
                  <a:cubicBezTo>
                    <a:pt x="1611" y="1"/>
                    <a:pt x="1" y="1508"/>
                    <a:pt x="1" y="4047"/>
                  </a:cubicBezTo>
                  <a:lnTo>
                    <a:pt x="1185" y="4639"/>
                  </a:lnTo>
                  <a:lnTo>
                    <a:pt x="161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2753604" y="2643878"/>
              <a:ext cx="17764" cy="113980"/>
            </a:xfrm>
            <a:custGeom>
              <a:rect b="b" l="l" r="r" t="t"/>
              <a:pathLst>
                <a:path extrusionOk="0" h="4639" w="723">
                  <a:moveTo>
                    <a:pt x="722" y="1"/>
                  </a:moveTo>
                  <a:cubicBezTo>
                    <a:pt x="722" y="1"/>
                    <a:pt x="0" y="1508"/>
                    <a:pt x="0" y="4047"/>
                  </a:cubicBezTo>
                  <a:lnTo>
                    <a:pt x="722" y="4639"/>
                  </a:lnTo>
                  <a:lnTo>
                    <a:pt x="722"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2832547" y="2941691"/>
              <a:ext cx="29165" cy="29165"/>
            </a:xfrm>
            <a:custGeom>
              <a:rect b="b" l="l" r="r" t="t"/>
              <a:pathLst>
                <a:path extrusionOk="0" h="1187" w="1187">
                  <a:moveTo>
                    <a:pt x="0" y="0"/>
                  </a:moveTo>
                  <a:lnTo>
                    <a:pt x="299" y="1187"/>
                  </a:lnTo>
                  <a:lnTo>
                    <a:pt x="1187" y="1187"/>
                  </a:lnTo>
                  <a:lnTo>
                    <a:pt x="1187" y="299"/>
                  </a:lnTo>
                  <a:lnTo>
                    <a:pt x="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2832547" y="2920217"/>
              <a:ext cx="29165" cy="29189"/>
            </a:xfrm>
            <a:custGeom>
              <a:rect b="b" l="l" r="r" t="t"/>
              <a:pathLst>
                <a:path extrusionOk="0" h="1188" w="1187">
                  <a:moveTo>
                    <a:pt x="0" y="1"/>
                  </a:moveTo>
                  <a:lnTo>
                    <a:pt x="299" y="1187"/>
                  </a:lnTo>
                  <a:lnTo>
                    <a:pt x="1187" y="1187"/>
                  </a:lnTo>
                  <a:lnTo>
                    <a:pt x="1187" y="299"/>
                  </a:lnTo>
                  <a:lnTo>
                    <a:pt x="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2825274" y="2799996"/>
              <a:ext cx="36437" cy="127297"/>
            </a:xfrm>
            <a:custGeom>
              <a:rect b="b" l="l" r="r" t="t"/>
              <a:pathLst>
                <a:path extrusionOk="0" h="5181" w="1483">
                  <a:moveTo>
                    <a:pt x="0" y="1"/>
                  </a:moveTo>
                  <a:lnTo>
                    <a:pt x="592" y="5180"/>
                  </a:lnTo>
                  <a:lnTo>
                    <a:pt x="1483" y="5180"/>
                  </a:lnTo>
                  <a:lnTo>
                    <a:pt x="1483"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2825323" y="2941691"/>
              <a:ext cx="14275" cy="29165"/>
            </a:xfrm>
            <a:custGeom>
              <a:rect b="b" l="l" r="r" t="t"/>
              <a:pathLst>
                <a:path extrusionOk="0" h="1187" w="581">
                  <a:moveTo>
                    <a:pt x="580" y="0"/>
                  </a:moveTo>
                  <a:lnTo>
                    <a:pt x="0" y="299"/>
                  </a:lnTo>
                  <a:lnTo>
                    <a:pt x="0" y="1187"/>
                  </a:lnTo>
                  <a:lnTo>
                    <a:pt x="580" y="1187"/>
                  </a:lnTo>
                  <a:lnTo>
                    <a:pt x="58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2825323" y="2920217"/>
              <a:ext cx="14275" cy="29189"/>
            </a:xfrm>
            <a:custGeom>
              <a:rect b="b" l="l" r="r" t="t"/>
              <a:pathLst>
                <a:path extrusionOk="0" h="1188" w="581">
                  <a:moveTo>
                    <a:pt x="580" y="1"/>
                  </a:moveTo>
                  <a:lnTo>
                    <a:pt x="0" y="299"/>
                  </a:lnTo>
                  <a:lnTo>
                    <a:pt x="0" y="1187"/>
                  </a:lnTo>
                  <a:lnTo>
                    <a:pt x="580" y="1187"/>
                  </a:lnTo>
                  <a:lnTo>
                    <a:pt x="58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2810827" y="2799996"/>
              <a:ext cx="28771" cy="127297"/>
            </a:xfrm>
            <a:custGeom>
              <a:rect b="b" l="l" r="r" t="t"/>
              <a:pathLst>
                <a:path extrusionOk="0" h="5181" w="1171">
                  <a:moveTo>
                    <a:pt x="1" y="1"/>
                  </a:moveTo>
                  <a:lnTo>
                    <a:pt x="590" y="3510"/>
                  </a:lnTo>
                  <a:lnTo>
                    <a:pt x="590" y="5180"/>
                  </a:lnTo>
                  <a:lnTo>
                    <a:pt x="1170" y="5180"/>
                  </a:lnTo>
                  <a:lnTo>
                    <a:pt x="1170"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2699427" y="2743460"/>
              <a:ext cx="222358" cy="142899"/>
            </a:xfrm>
            <a:custGeom>
              <a:rect b="b" l="l" r="r" t="t"/>
              <a:pathLst>
                <a:path extrusionOk="0" h="5816" w="9050">
                  <a:moveTo>
                    <a:pt x="1327" y="1"/>
                  </a:moveTo>
                  <a:lnTo>
                    <a:pt x="0" y="1688"/>
                  </a:lnTo>
                  <a:lnTo>
                    <a:pt x="3245" y="5816"/>
                  </a:lnTo>
                  <a:lnTo>
                    <a:pt x="5124" y="5816"/>
                  </a:lnTo>
                  <a:lnTo>
                    <a:pt x="5124" y="4644"/>
                  </a:lnTo>
                  <a:cubicBezTo>
                    <a:pt x="5124" y="3832"/>
                    <a:pt x="5784" y="3171"/>
                    <a:pt x="6597" y="3171"/>
                  </a:cubicBezTo>
                  <a:lnTo>
                    <a:pt x="7678" y="3171"/>
                  </a:lnTo>
                  <a:cubicBezTo>
                    <a:pt x="8268" y="3171"/>
                    <a:pt x="8434" y="2778"/>
                    <a:pt x="8723" y="1823"/>
                  </a:cubicBezTo>
                  <a:lnTo>
                    <a:pt x="8828" y="1823"/>
                  </a:lnTo>
                  <a:cubicBezTo>
                    <a:pt x="8942" y="1823"/>
                    <a:pt x="9040" y="1739"/>
                    <a:pt x="9047" y="1623"/>
                  </a:cubicBezTo>
                  <a:cubicBezTo>
                    <a:pt x="9050" y="1505"/>
                    <a:pt x="8954" y="1402"/>
                    <a:pt x="8833" y="1402"/>
                  </a:cubicBezTo>
                  <a:lnTo>
                    <a:pt x="5921" y="1402"/>
                  </a:lnTo>
                  <a:cubicBezTo>
                    <a:pt x="5319" y="1346"/>
                    <a:pt x="5259" y="1012"/>
                    <a:pt x="4898" y="545"/>
                  </a:cubicBezTo>
                  <a:cubicBezTo>
                    <a:pt x="4609" y="174"/>
                    <a:pt x="4224" y="1"/>
                    <a:pt x="3584"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2713555" y="2772035"/>
              <a:ext cx="94693" cy="21794"/>
            </a:xfrm>
            <a:custGeom>
              <a:rect b="b" l="l" r="r" t="t"/>
              <a:pathLst>
                <a:path extrusionOk="0" h="887" w="3854">
                  <a:moveTo>
                    <a:pt x="1" y="0"/>
                  </a:moveTo>
                  <a:lnTo>
                    <a:pt x="1" y="450"/>
                  </a:lnTo>
                  <a:lnTo>
                    <a:pt x="3168" y="450"/>
                  </a:lnTo>
                  <a:lnTo>
                    <a:pt x="3416" y="792"/>
                  </a:lnTo>
                  <a:cubicBezTo>
                    <a:pt x="3459" y="852"/>
                    <a:pt x="3527" y="886"/>
                    <a:pt x="3599" y="886"/>
                  </a:cubicBezTo>
                  <a:cubicBezTo>
                    <a:pt x="3644" y="886"/>
                    <a:pt x="3693" y="872"/>
                    <a:pt x="3731" y="843"/>
                  </a:cubicBezTo>
                  <a:cubicBezTo>
                    <a:pt x="3830" y="768"/>
                    <a:pt x="3854" y="631"/>
                    <a:pt x="3782" y="527"/>
                  </a:cubicBezTo>
                  <a:lnTo>
                    <a:pt x="3466" y="92"/>
                  </a:lnTo>
                  <a:cubicBezTo>
                    <a:pt x="3423" y="34"/>
                    <a:pt x="3358" y="0"/>
                    <a:pt x="3286" y="0"/>
                  </a:cubicBezTo>
                  <a:close/>
                </a:path>
              </a:pathLst>
            </a:custGeom>
            <a:solidFill>
              <a:srgbClr val="FCF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2889549" y="2879652"/>
              <a:ext cx="25970" cy="96855"/>
            </a:xfrm>
            <a:custGeom>
              <a:rect b="b" l="l" r="r" t="t"/>
              <a:pathLst>
                <a:path extrusionOk="0" h="3942" w="1057">
                  <a:moveTo>
                    <a:pt x="1052" y="1"/>
                  </a:moveTo>
                  <a:cubicBezTo>
                    <a:pt x="472" y="1"/>
                    <a:pt x="0" y="476"/>
                    <a:pt x="0" y="1057"/>
                  </a:cubicBezTo>
                  <a:lnTo>
                    <a:pt x="0" y="3714"/>
                  </a:lnTo>
                  <a:cubicBezTo>
                    <a:pt x="0" y="3820"/>
                    <a:pt x="70" y="3912"/>
                    <a:pt x="171" y="3936"/>
                  </a:cubicBezTo>
                  <a:cubicBezTo>
                    <a:pt x="189" y="3940"/>
                    <a:pt x="207" y="3942"/>
                    <a:pt x="225" y="3942"/>
                  </a:cubicBezTo>
                  <a:cubicBezTo>
                    <a:pt x="350" y="3942"/>
                    <a:pt x="448" y="3841"/>
                    <a:pt x="448" y="3717"/>
                  </a:cubicBezTo>
                  <a:lnTo>
                    <a:pt x="448" y="1055"/>
                  </a:lnTo>
                  <a:cubicBezTo>
                    <a:pt x="448" y="720"/>
                    <a:pt x="722" y="446"/>
                    <a:pt x="1057" y="446"/>
                  </a:cubicBezTo>
                  <a:lnTo>
                    <a:pt x="1057" y="1"/>
                  </a:lnTo>
                  <a:cubicBezTo>
                    <a:pt x="1055" y="1"/>
                    <a:pt x="1054" y="1"/>
                    <a:pt x="1052"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2890901" y="2856752"/>
              <a:ext cx="35086" cy="56511"/>
            </a:xfrm>
            <a:custGeom>
              <a:rect b="b" l="l" r="r" t="t"/>
              <a:pathLst>
                <a:path extrusionOk="0" h="2300" w="1428">
                  <a:moveTo>
                    <a:pt x="253" y="0"/>
                  </a:moveTo>
                  <a:cubicBezTo>
                    <a:pt x="185" y="0"/>
                    <a:pt x="117" y="33"/>
                    <a:pt x="73" y="93"/>
                  </a:cubicBezTo>
                  <a:cubicBezTo>
                    <a:pt x="1" y="194"/>
                    <a:pt x="25" y="331"/>
                    <a:pt x="123" y="403"/>
                  </a:cubicBezTo>
                  <a:cubicBezTo>
                    <a:pt x="662" y="788"/>
                    <a:pt x="983" y="1414"/>
                    <a:pt x="983" y="2076"/>
                  </a:cubicBezTo>
                  <a:cubicBezTo>
                    <a:pt x="983" y="2199"/>
                    <a:pt x="1084" y="2300"/>
                    <a:pt x="1206" y="2300"/>
                  </a:cubicBezTo>
                  <a:cubicBezTo>
                    <a:pt x="1329" y="2300"/>
                    <a:pt x="1428" y="2201"/>
                    <a:pt x="1428" y="2076"/>
                  </a:cubicBezTo>
                  <a:cubicBezTo>
                    <a:pt x="1428" y="1274"/>
                    <a:pt x="1038" y="511"/>
                    <a:pt x="381" y="42"/>
                  </a:cubicBezTo>
                  <a:cubicBezTo>
                    <a:pt x="342" y="14"/>
                    <a:pt x="297" y="0"/>
                    <a:pt x="253"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2649869" y="2934467"/>
              <a:ext cx="129361" cy="36388"/>
            </a:xfrm>
            <a:custGeom>
              <a:rect b="b" l="l" r="r" t="t"/>
              <a:pathLst>
                <a:path extrusionOk="0" h="1481" w="5265">
                  <a:moveTo>
                    <a:pt x="3076" y="1"/>
                  </a:moveTo>
                  <a:lnTo>
                    <a:pt x="1079" y="542"/>
                  </a:lnTo>
                  <a:lnTo>
                    <a:pt x="1187" y="1"/>
                  </a:lnTo>
                  <a:lnTo>
                    <a:pt x="1187" y="1"/>
                  </a:lnTo>
                  <a:lnTo>
                    <a:pt x="1" y="593"/>
                  </a:lnTo>
                  <a:lnTo>
                    <a:pt x="1" y="1481"/>
                  </a:lnTo>
                  <a:lnTo>
                    <a:pt x="5264" y="1481"/>
                  </a:lnTo>
                  <a:lnTo>
                    <a:pt x="5264" y="593"/>
                  </a:lnTo>
                  <a:lnTo>
                    <a:pt x="307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2649869" y="2913018"/>
              <a:ext cx="129361" cy="36388"/>
            </a:xfrm>
            <a:custGeom>
              <a:rect b="b" l="l" r="r" t="t"/>
              <a:pathLst>
                <a:path extrusionOk="0" h="1481" w="5265">
                  <a:moveTo>
                    <a:pt x="1187" y="0"/>
                  </a:moveTo>
                  <a:lnTo>
                    <a:pt x="1" y="592"/>
                  </a:lnTo>
                  <a:lnTo>
                    <a:pt x="1" y="1480"/>
                  </a:lnTo>
                  <a:lnTo>
                    <a:pt x="5264" y="1480"/>
                  </a:lnTo>
                  <a:lnTo>
                    <a:pt x="5264" y="592"/>
                  </a:lnTo>
                  <a:lnTo>
                    <a:pt x="3076" y="0"/>
                  </a:lnTo>
                  <a:lnTo>
                    <a:pt x="1079" y="542"/>
                  </a:lnTo>
                  <a:lnTo>
                    <a:pt x="1187"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2649869" y="2743239"/>
              <a:ext cx="129238" cy="184054"/>
            </a:xfrm>
            <a:custGeom>
              <a:rect b="b" l="l" r="r" t="t"/>
              <a:pathLst>
                <a:path extrusionOk="0" h="7491" w="5260">
                  <a:moveTo>
                    <a:pt x="3332" y="0"/>
                  </a:moveTo>
                  <a:cubicBezTo>
                    <a:pt x="1493" y="0"/>
                    <a:pt x="1" y="1495"/>
                    <a:pt x="1" y="3338"/>
                  </a:cubicBezTo>
                  <a:lnTo>
                    <a:pt x="1" y="7490"/>
                  </a:lnTo>
                  <a:lnTo>
                    <a:pt x="5259" y="7490"/>
                  </a:lnTo>
                  <a:lnTo>
                    <a:pt x="5259" y="3182"/>
                  </a:lnTo>
                  <a:lnTo>
                    <a:pt x="4814" y="3182"/>
                  </a:lnTo>
                  <a:cubicBezTo>
                    <a:pt x="3998" y="3177"/>
                    <a:pt x="3332" y="2219"/>
                    <a:pt x="3332" y="1406"/>
                  </a:cubicBezTo>
                  <a:lnTo>
                    <a:pt x="3332"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0"/>
          <p:cNvGrpSpPr/>
          <p:nvPr/>
        </p:nvGrpSpPr>
        <p:grpSpPr>
          <a:xfrm>
            <a:off x="6013389" y="3381048"/>
            <a:ext cx="358676" cy="439194"/>
            <a:chOff x="4139475" y="2643976"/>
            <a:chExt cx="271621" cy="332899"/>
          </a:xfrm>
        </p:grpSpPr>
        <p:sp>
          <p:nvSpPr>
            <p:cNvPr id="816" name="Google Shape;816;p30"/>
            <p:cNvSpPr/>
            <p:nvPr/>
          </p:nvSpPr>
          <p:spPr>
            <a:xfrm>
              <a:off x="4139475" y="2935843"/>
              <a:ext cx="127346" cy="35798"/>
            </a:xfrm>
            <a:custGeom>
              <a:rect b="b" l="l" r="r" t="t"/>
              <a:pathLst>
                <a:path extrusionOk="0" h="1457" w="5183">
                  <a:moveTo>
                    <a:pt x="1461" y="0"/>
                  </a:moveTo>
                  <a:lnTo>
                    <a:pt x="0" y="583"/>
                  </a:lnTo>
                  <a:lnTo>
                    <a:pt x="0" y="1456"/>
                  </a:lnTo>
                  <a:lnTo>
                    <a:pt x="5182" y="1456"/>
                  </a:lnTo>
                  <a:lnTo>
                    <a:pt x="5182" y="583"/>
                  </a:lnTo>
                  <a:lnTo>
                    <a:pt x="3028" y="0"/>
                  </a:lnTo>
                  <a:lnTo>
                    <a:pt x="1269" y="477"/>
                  </a:lnTo>
                  <a:lnTo>
                    <a:pt x="1269" y="477"/>
                  </a:lnTo>
                  <a:lnTo>
                    <a:pt x="1461"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139475" y="2914418"/>
              <a:ext cx="127346" cy="35798"/>
            </a:xfrm>
            <a:custGeom>
              <a:rect b="b" l="l" r="r" t="t"/>
              <a:pathLst>
                <a:path extrusionOk="0" h="1457" w="5183">
                  <a:moveTo>
                    <a:pt x="1461" y="1"/>
                  </a:moveTo>
                  <a:lnTo>
                    <a:pt x="0" y="581"/>
                  </a:lnTo>
                  <a:lnTo>
                    <a:pt x="0" y="1457"/>
                  </a:lnTo>
                  <a:lnTo>
                    <a:pt x="5182" y="1457"/>
                  </a:lnTo>
                  <a:lnTo>
                    <a:pt x="5182" y="581"/>
                  </a:lnTo>
                  <a:lnTo>
                    <a:pt x="3028" y="1"/>
                  </a:lnTo>
                  <a:lnTo>
                    <a:pt x="1269" y="475"/>
                  </a:lnTo>
                  <a:lnTo>
                    <a:pt x="1269" y="475"/>
                  </a:lnTo>
                  <a:lnTo>
                    <a:pt x="1461"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319351" y="2943042"/>
              <a:ext cx="28599" cy="28599"/>
            </a:xfrm>
            <a:custGeom>
              <a:rect b="b" l="l" r="r" t="t"/>
              <a:pathLst>
                <a:path extrusionOk="0" h="1164" w="1164">
                  <a:moveTo>
                    <a:pt x="1" y="1"/>
                  </a:moveTo>
                  <a:lnTo>
                    <a:pt x="292" y="1163"/>
                  </a:lnTo>
                  <a:lnTo>
                    <a:pt x="1163" y="1163"/>
                  </a:lnTo>
                  <a:lnTo>
                    <a:pt x="1163" y="290"/>
                  </a:lnTo>
                  <a:lnTo>
                    <a:pt x="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319351" y="2921593"/>
              <a:ext cx="28599" cy="28624"/>
            </a:xfrm>
            <a:custGeom>
              <a:rect b="b" l="l" r="r" t="t"/>
              <a:pathLst>
                <a:path extrusionOk="0" h="1165" w="1164">
                  <a:moveTo>
                    <a:pt x="1" y="0"/>
                  </a:moveTo>
                  <a:lnTo>
                    <a:pt x="292" y="1165"/>
                  </a:lnTo>
                  <a:lnTo>
                    <a:pt x="1163" y="1165"/>
                  </a:lnTo>
                  <a:lnTo>
                    <a:pt x="1163" y="289"/>
                  </a:lnTo>
                  <a:lnTo>
                    <a:pt x="1"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312202" y="2760512"/>
              <a:ext cx="35749" cy="168255"/>
            </a:xfrm>
            <a:custGeom>
              <a:rect b="b" l="l" r="r" t="t"/>
              <a:pathLst>
                <a:path extrusionOk="0" h="6848" w="1455">
                  <a:moveTo>
                    <a:pt x="1" y="0"/>
                  </a:moveTo>
                  <a:lnTo>
                    <a:pt x="583" y="6847"/>
                  </a:lnTo>
                  <a:lnTo>
                    <a:pt x="1454" y="6847"/>
                  </a:lnTo>
                  <a:lnTo>
                    <a:pt x="1454"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12251" y="2943042"/>
              <a:ext cx="14275" cy="28599"/>
            </a:xfrm>
            <a:custGeom>
              <a:rect b="b" l="l" r="r" t="t"/>
              <a:pathLst>
                <a:path extrusionOk="0" h="1164" w="581">
                  <a:moveTo>
                    <a:pt x="581" y="1"/>
                  </a:moveTo>
                  <a:lnTo>
                    <a:pt x="1" y="290"/>
                  </a:lnTo>
                  <a:lnTo>
                    <a:pt x="1" y="1163"/>
                  </a:lnTo>
                  <a:lnTo>
                    <a:pt x="581" y="1163"/>
                  </a:lnTo>
                  <a:lnTo>
                    <a:pt x="58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312251" y="2921593"/>
              <a:ext cx="14275" cy="28624"/>
            </a:xfrm>
            <a:custGeom>
              <a:rect b="b" l="l" r="r" t="t"/>
              <a:pathLst>
                <a:path extrusionOk="0" h="1165" w="581">
                  <a:moveTo>
                    <a:pt x="581" y="0"/>
                  </a:moveTo>
                  <a:lnTo>
                    <a:pt x="1" y="289"/>
                  </a:lnTo>
                  <a:lnTo>
                    <a:pt x="1" y="1165"/>
                  </a:lnTo>
                  <a:lnTo>
                    <a:pt x="581" y="1165"/>
                  </a:lnTo>
                  <a:lnTo>
                    <a:pt x="581"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312251" y="2760512"/>
              <a:ext cx="14275" cy="168255"/>
            </a:xfrm>
            <a:custGeom>
              <a:rect b="b" l="l" r="r" t="t"/>
              <a:pathLst>
                <a:path extrusionOk="0" h="6848" w="581">
                  <a:moveTo>
                    <a:pt x="1" y="0"/>
                  </a:moveTo>
                  <a:lnTo>
                    <a:pt x="1" y="6847"/>
                  </a:lnTo>
                  <a:lnTo>
                    <a:pt x="581" y="6847"/>
                  </a:lnTo>
                  <a:lnTo>
                    <a:pt x="581"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139475" y="2687121"/>
              <a:ext cx="125676" cy="241646"/>
            </a:xfrm>
            <a:custGeom>
              <a:rect b="b" l="l" r="r" t="t"/>
              <a:pathLst>
                <a:path extrusionOk="0" h="9835" w="5115">
                  <a:moveTo>
                    <a:pt x="5115" y="0"/>
                  </a:moveTo>
                  <a:lnTo>
                    <a:pt x="5115" y="0"/>
                  </a:lnTo>
                  <a:cubicBezTo>
                    <a:pt x="2287" y="27"/>
                    <a:pt x="0" y="2332"/>
                    <a:pt x="0" y="5170"/>
                  </a:cubicBezTo>
                  <a:lnTo>
                    <a:pt x="0" y="9834"/>
                  </a:lnTo>
                  <a:lnTo>
                    <a:pt x="874" y="9834"/>
                  </a:lnTo>
                  <a:lnTo>
                    <a:pt x="5115"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190801" y="2687121"/>
              <a:ext cx="178845" cy="187125"/>
            </a:xfrm>
            <a:custGeom>
              <a:rect b="b" l="l" r="r" t="t"/>
              <a:pathLst>
                <a:path extrusionOk="0" h="7616" w="7279">
                  <a:moveTo>
                    <a:pt x="3084" y="0"/>
                  </a:moveTo>
                  <a:cubicBezTo>
                    <a:pt x="1704" y="0"/>
                    <a:pt x="0" y="1211"/>
                    <a:pt x="0" y="2590"/>
                  </a:cubicBezTo>
                  <a:lnTo>
                    <a:pt x="3081" y="7615"/>
                  </a:lnTo>
                  <a:lnTo>
                    <a:pt x="4937" y="7615"/>
                  </a:lnTo>
                  <a:cubicBezTo>
                    <a:pt x="5606" y="6722"/>
                    <a:pt x="5950" y="5033"/>
                    <a:pt x="5950" y="3259"/>
                  </a:cubicBezTo>
                  <a:cubicBezTo>
                    <a:pt x="6564" y="3259"/>
                    <a:pt x="7279" y="2763"/>
                    <a:pt x="7279" y="2147"/>
                  </a:cubicBezTo>
                  <a:cubicBezTo>
                    <a:pt x="7279" y="2147"/>
                    <a:pt x="4778" y="0"/>
                    <a:pt x="3084"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268098" y="2686998"/>
              <a:ext cx="101548" cy="52776"/>
            </a:xfrm>
            <a:custGeom>
              <a:rect b="b" l="l" r="r" t="t"/>
              <a:pathLst>
                <a:path extrusionOk="0" h="2148" w="4133">
                  <a:moveTo>
                    <a:pt x="0" y="0"/>
                  </a:moveTo>
                  <a:lnTo>
                    <a:pt x="0" y="0"/>
                  </a:lnTo>
                  <a:cubicBezTo>
                    <a:pt x="1343" y="27"/>
                    <a:pt x="2236" y="867"/>
                    <a:pt x="2968" y="2147"/>
                  </a:cubicBezTo>
                  <a:lnTo>
                    <a:pt x="4133" y="2147"/>
                  </a:lnTo>
                  <a:cubicBezTo>
                    <a:pt x="3206" y="862"/>
                    <a:pt x="1702" y="20"/>
                    <a:pt x="0"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266600" y="2686875"/>
              <a:ext cx="81572" cy="67273"/>
            </a:xfrm>
            <a:custGeom>
              <a:rect b="b" l="l" r="r" t="t"/>
              <a:pathLst>
                <a:path extrusionOk="0" h="2738" w="3320">
                  <a:moveTo>
                    <a:pt x="1" y="1"/>
                  </a:moveTo>
                  <a:cubicBezTo>
                    <a:pt x="1317" y="78"/>
                    <a:pt x="2213" y="1173"/>
                    <a:pt x="2213" y="2504"/>
                  </a:cubicBezTo>
                  <a:cubicBezTo>
                    <a:pt x="2213" y="2583"/>
                    <a:pt x="2208" y="2660"/>
                    <a:pt x="2201" y="2737"/>
                  </a:cubicBezTo>
                  <a:cubicBezTo>
                    <a:pt x="2283" y="2403"/>
                    <a:pt x="2605" y="2152"/>
                    <a:pt x="2964" y="2152"/>
                  </a:cubicBezTo>
                  <a:lnTo>
                    <a:pt x="3320" y="2152"/>
                  </a:lnTo>
                  <a:cubicBezTo>
                    <a:pt x="2588" y="872"/>
                    <a:pt x="1404" y="29"/>
                    <a:pt x="66" y="1"/>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4313848" y="2733878"/>
              <a:ext cx="62899" cy="25872"/>
            </a:xfrm>
            <a:custGeom>
              <a:rect b="b" l="l" r="r" t="t"/>
              <a:pathLst>
                <a:path extrusionOk="0" h="1053" w="2560">
                  <a:moveTo>
                    <a:pt x="1031" y="1"/>
                  </a:moveTo>
                  <a:cubicBezTo>
                    <a:pt x="562" y="1"/>
                    <a:pt x="141" y="326"/>
                    <a:pt x="30" y="776"/>
                  </a:cubicBezTo>
                  <a:cubicBezTo>
                    <a:pt x="1" y="896"/>
                    <a:pt x="73" y="1017"/>
                    <a:pt x="194" y="1046"/>
                  </a:cubicBezTo>
                  <a:cubicBezTo>
                    <a:pt x="213" y="1048"/>
                    <a:pt x="230" y="1053"/>
                    <a:pt x="249" y="1053"/>
                  </a:cubicBezTo>
                  <a:cubicBezTo>
                    <a:pt x="348" y="1053"/>
                    <a:pt x="441" y="983"/>
                    <a:pt x="465" y="884"/>
                  </a:cubicBezTo>
                  <a:cubicBezTo>
                    <a:pt x="526" y="636"/>
                    <a:pt x="769" y="453"/>
                    <a:pt x="1031" y="453"/>
                  </a:cubicBezTo>
                  <a:lnTo>
                    <a:pt x="2297" y="453"/>
                  </a:lnTo>
                  <a:cubicBezTo>
                    <a:pt x="2444" y="453"/>
                    <a:pt x="2559" y="309"/>
                    <a:pt x="2511" y="155"/>
                  </a:cubicBezTo>
                  <a:cubicBezTo>
                    <a:pt x="2485" y="61"/>
                    <a:pt x="2393" y="1"/>
                    <a:pt x="2297"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160949" y="2687121"/>
              <a:ext cx="105921" cy="241646"/>
            </a:xfrm>
            <a:custGeom>
              <a:rect b="b" l="l" r="r" t="t"/>
              <a:pathLst>
                <a:path extrusionOk="0" h="9835" w="4311">
                  <a:moveTo>
                    <a:pt x="4255" y="0"/>
                  </a:moveTo>
                  <a:cubicBezTo>
                    <a:pt x="1899" y="34"/>
                    <a:pt x="0" y="2335"/>
                    <a:pt x="0" y="5170"/>
                  </a:cubicBezTo>
                  <a:lnTo>
                    <a:pt x="0" y="9834"/>
                  </a:lnTo>
                  <a:lnTo>
                    <a:pt x="4308" y="9834"/>
                  </a:lnTo>
                  <a:lnTo>
                    <a:pt x="4308" y="5006"/>
                  </a:lnTo>
                  <a:cubicBezTo>
                    <a:pt x="2924" y="5004"/>
                    <a:pt x="1803" y="3885"/>
                    <a:pt x="1803" y="2503"/>
                  </a:cubicBezTo>
                  <a:cubicBezTo>
                    <a:pt x="1803" y="1122"/>
                    <a:pt x="2927" y="3"/>
                    <a:pt x="4311"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4374536" y="2881322"/>
              <a:ext cx="26044" cy="95553"/>
            </a:xfrm>
            <a:custGeom>
              <a:rect b="b" l="l" r="r" t="t"/>
              <a:pathLst>
                <a:path extrusionOk="0" h="3889" w="1060">
                  <a:moveTo>
                    <a:pt x="1059" y="0"/>
                  </a:moveTo>
                  <a:cubicBezTo>
                    <a:pt x="477" y="2"/>
                    <a:pt x="0" y="474"/>
                    <a:pt x="0" y="1059"/>
                  </a:cubicBezTo>
                  <a:lnTo>
                    <a:pt x="0" y="3663"/>
                  </a:lnTo>
                  <a:cubicBezTo>
                    <a:pt x="0" y="3759"/>
                    <a:pt x="60" y="3851"/>
                    <a:pt x="154" y="3877"/>
                  </a:cubicBezTo>
                  <a:cubicBezTo>
                    <a:pt x="179" y="3885"/>
                    <a:pt x="202" y="3888"/>
                    <a:pt x="226" y="3888"/>
                  </a:cubicBezTo>
                  <a:cubicBezTo>
                    <a:pt x="350" y="3888"/>
                    <a:pt x="453" y="3787"/>
                    <a:pt x="453" y="3663"/>
                  </a:cubicBezTo>
                  <a:lnTo>
                    <a:pt x="453" y="1049"/>
                  </a:lnTo>
                  <a:cubicBezTo>
                    <a:pt x="453" y="715"/>
                    <a:pt x="727" y="440"/>
                    <a:pt x="1059" y="440"/>
                  </a:cubicBezTo>
                  <a:lnTo>
                    <a:pt x="1059"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4376550" y="2859087"/>
              <a:ext cx="34545" cy="55602"/>
            </a:xfrm>
            <a:custGeom>
              <a:rect b="b" l="l" r="r" t="t"/>
              <a:pathLst>
                <a:path extrusionOk="0" h="2263" w="1406">
                  <a:moveTo>
                    <a:pt x="247" y="0"/>
                  </a:moveTo>
                  <a:cubicBezTo>
                    <a:pt x="179" y="0"/>
                    <a:pt x="112" y="32"/>
                    <a:pt x="70" y="92"/>
                  </a:cubicBezTo>
                  <a:cubicBezTo>
                    <a:pt x="0" y="188"/>
                    <a:pt x="22" y="327"/>
                    <a:pt x="120" y="397"/>
                  </a:cubicBezTo>
                  <a:cubicBezTo>
                    <a:pt x="650" y="775"/>
                    <a:pt x="968" y="1391"/>
                    <a:pt x="968" y="2041"/>
                  </a:cubicBezTo>
                  <a:cubicBezTo>
                    <a:pt x="968" y="2166"/>
                    <a:pt x="1066" y="2262"/>
                    <a:pt x="1187" y="2262"/>
                  </a:cubicBezTo>
                  <a:cubicBezTo>
                    <a:pt x="1307" y="2262"/>
                    <a:pt x="1406" y="2161"/>
                    <a:pt x="1403" y="2041"/>
                  </a:cubicBezTo>
                  <a:cubicBezTo>
                    <a:pt x="1403" y="1252"/>
                    <a:pt x="1018" y="506"/>
                    <a:pt x="373" y="41"/>
                  </a:cubicBezTo>
                  <a:cubicBezTo>
                    <a:pt x="335" y="14"/>
                    <a:pt x="291" y="0"/>
                    <a:pt x="247"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4260924" y="2643976"/>
              <a:ext cx="11155" cy="27346"/>
            </a:xfrm>
            <a:custGeom>
              <a:rect b="b" l="l" r="r" t="t"/>
              <a:pathLst>
                <a:path extrusionOk="0" h="1113" w="454">
                  <a:moveTo>
                    <a:pt x="226" y="0"/>
                  </a:moveTo>
                  <a:cubicBezTo>
                    <a:pt x="203" y="0"/>
                    <a:pt x="179" y="4"/>
                    <a:pt x="155" y="11"/>
                  </a:cubicBezTo>
                  <a:cubicBezTo>
                    <a:pt x="61" y="38"/>
                    <a:pt x="1" y="129"/>
                    <a:pt x="1" y="226"/>
                  </a:cubicBezTo>
                  <a:lnTo>
                    <a:pt x="1" y="885"/>
                  </a:lnTo>
                  <a:cubicBezTo>
                    <a:pt x="1" y="981"/>
                    <a:pt x="61" y="1068"/>
                    <a:pt x="155" y="1102"/>
                  </a:cubicBezTo>
                  <a:cubicBezTo>
                    <a:pt x="179" y="1109"/>
                    <a:pt x="204" y="1113"/>
                    <a:pt x="227" y="1113"/>
                  </a:cubicBezTo>
                  <a:cubicBezTo>
                    <a:pt x="352" y="1113"/>
                    <a:pt x="453" y="1011"/>
                    <a:pt x="453" y="887"/>
                  </a:cubicBezTo>
                  <a:lnTo>
                    <a:pt x="453" y="226"/>
                  </a:lnTo>
                  <a:cubicBezTo>
                    <a:pt x="453" y="102"/>
                    <a:pt x="351" y="0"/>
                    <a:pt x="226"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4208885" y="2653288"/>
              <a:ext cx="17469" cy="24988"/>
            </a:xfrm>
            <a:custGeom>
              <a:rect b="b" l="l" r="r" t="t"/>
              <a:pathLst>
                <a:path extrusionOk="0" h="1017" w="711">
                  <a:moveTo>
                    <a:pt x="248" y="1"/>
                  </a:moveTo>
                  <a:cubicBezTo>
                    <a:pt x="222" y="1"/>
                    <a:pt x="196" y="5"/>
                    <a:pt x="169" y="15"/>
                  </a:cubicBezTo>
                  <a:cubicBezTo>
                    <a:pt x="59" y="56"/>
                    <a:pt x="1" y="181"/>
                    <a:pt x="44" y="294"/>
                  </a:cubicBezTo>
                  <a:lnTo>
                    <a:pt x="263" y="874"/>
                  </a:lnTo>
                  <a:cubicBezTo>
                    <a:pt x="297" y="963"/>
                    <a:pt x="381" y="1016"/>
                    <a:pt x="468" y="1016"/>
                  </a:cubicBezTo>
                  <a:cubicBezTo>
                    <a:pt x="494" y="1016"/>
                    <a:pt x="518" y="1014"/>
                    <a:pt x="542" y="1002"/>
                  </a:cubicBezTo>
                  <a:cubicBezTo>
                    <a:pt x="656" y="958"/>
                    <a:pt x="711" y="836"/>
                    <a:pt x="670" y="723"/>
                  </a:cubicBezTo>
                  <a:lnTo>
                    <a:pt x="451" y="140"/>
                  </a:lnTo>
                  <a:cubicBezTo>
                    <a:pt x="417" y="55"/>
                    <a:pt x="336" y="1"/>
                    <a:pt x="248"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4306575" y="2653264"/>
              <a:ext cx="17592" cy="25012"/>
            </a:xfrm>
            <a:custGeom>
              <a:rect b="b" l="l" r="r" t="t"/>
              <a:pathLst>
                <a:path extrusionOk="0" h="1018" w="716">
                  <a:moveTo>
                    <a:pt x="466" y="0"/>
                  </a:moveTo>
                  <a:cubicBezTo>
                    <a:pt x="379" y="0"/>
                    <a:pt x="297" y="54"/>
                    <a:pt x="266" y="141"/>
                  </a:cubicBezTo>
                  <a:lnTo>
                    <a:pt x="44" y="724"/>
                  </a:lnTo>
                  <a:cubicBezTo>
                    <a:pt x="1" y="834"/>
                    <a:pt x="56" y="959"/>
                    <a:pt x="172" y="1003"/>
                  </a:cubicBezTo>
                  <a:cubicBezTo>
                    <a:pt x="196" y="1015"/>
                    <a:pt x="222" y="1017"/>
                    <a:pt x="246" y="1017"/>
                  </a:cubicBezTo>
                  <a:cubicBezTo>
                    <a:pt x="338" y="1017"/>
                    <a:pt x="417" y="964"/>
                    <a:pt x="451" y="875"/>
                  </a:cubicBezTo>
                  <a:lnTo>
                    <a:pt x="670" y="295"/>
                  </a:lnTo>
                  <a:cubicBezTo>
                    <a:pt x="716" y="184"/>
                    <a:pt x="658" y="57"/>
                    <a:pt x="545" y="16"/>
                  </a:cubicBezTo>
                  <a:cubicBezTo>
                    <a:pt x="519" y="5"/>
                    <a:pt x="492" y="0"/>
                    <a:pt x="466"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4243897" y="2718399"/>
              <a:ext cx="53243" cy="18698"/>
            </a:xfrm>
            <a:custGeom>
              <a:rect b="b" l="l" r="r" t="t"/>
              <a:pathLst>
                <a:path extrusionOk="0" h="761" w="2167">
                  <a:moveTo>
                    <a:pt x="923" y="0"/>
                  </a:moveTo>
                  <a:cubicBezTo>
                    <a:pt x="412" y="0"/>
                    <a:pt x="1" y="340"/>
                    <a:pt x="1" y="761"/>
                  </a:cubicBezTo>
                  <a:lnTo>
                    <a:pt x="2167" y="761"/>
                  </a:lnTo>
                  <a:cubicBezTo>
                    <a:pt x="1974" y="383"/>
                    <a:pt x="1433" y="0"/>
                    <a:pt x="923"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4243897" y="2732600"/>
              <a:ext cx="53243" cy="23145"/>
            </a:xfrm>
            <a:custGeom>
              <a:rect b="b" l="l" r="r" t="t"/>
              <a:pathLst>
                <a:path extrusionOk="0" h="942" w="2167">
                  <a:moveTo>
                    <a:pt x="923" y="0"/>
                  </a:moveTo>
                  <a:cubicBezTo>
                    <a:pt x="412" y="0"/>
                    <a:pt x="1" y="82"/>
                    <a:pt x="1" y="181"/>
                  </a:cubicBezTo>
                  <a:cubicBezTo>
                    <a:pt x="1" y="602"/>
                    <a:pt x="412" y="941"/>
                    <a:pt x="923" y="941"/>
                  </a:cubicBezTo>
                  <a:cubicBezTo>
                    <a:pt x="1435" y="941"/>
                    <a:pt x="1977" y="563"/>
                    <a:pt x="2167" y="181"/>
                  </a:cubicBezTo>
                  <a:cubicBezTo>
                    <a:pt x="1974" y="89"/>
                    <a:pt x="1435" y="0"/>
                    <a:pt x="923"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30"/>
          <p:cNvGrpSpPr/>
          <p:nvPr/>
        </p:nvGrpSpPr>
        <p:grpSpPr>
          <a:xfrm>
            <a:off x="2761277" y="1668392"/>
            <a:ext cx="381590" cy="387969"/>
            <a:chOff x="2649992" y="1974616"/>
            <a:chExt cx="326732" cy="332678"/>
          </a:xfrm>
        </p:grpSpPr>
        <p:sp>
          <p:nvSpPr>
            <p:cNvPr id="838" name="Google Shape;838;p30"/>
            <p:cNvSpPr/>
            <p:nvPr/>
          </p:nvSpPr>
          <p:spPr>
            <a:xfrm>
              <a:off x="2728174" y="2038178"/>
              <a:ext cx="248550" cy="179312"/>
            </a:xfrm>
            <a:custGeom>
              <a:rect b="b" l="l" r="r" t="t"/>
              <a:pathLst>
                <a:path extrusionOk="0" h="7298" w="10116">
                  <a:moveTo>
                    <a:pt x="1187" y="0"/>
                  </a:moveTo>
                  <a:lnTo>
                    <a:pt x="0" y="3329"/>
                  </a:lnTo>
                  <a:lnTo>
                    <a:pt x="2667" y="7298"/>
                  </a:lnTo>
                  <a:lnTo>
                    <a:pt x="5064" y="7298"/>
                  </a:lnTo>
                  <a:lnTo>
                    <a:pt x="5954" y="3495"/>
                  </a:lnTo>
                  <a:lnTo>
                    <a:pt x="9584" y="3495"/>
                  </a:lnTo>
                  <a:cubicBezTo>
                    <a:pt x="9878" y="3495"/>
                    <a:pt x="10116" y="3257"/>
                    <a:pt x="10116" y="2961"/>
                  </a:cubicBezTo>
                  <a:lnTo>
                    <a:pt x="10116" y="2773"/>
                  </a:lnTo>
                  <a:lnTo>
                    <a:pt x="9935" y="2366"/>
                  </a:lnTo>
                  <a:lnTo>
                    <a:pt x="10116" y="2236"/>
                  </a:lnTo>
                  <a:lnTo>
                    <a:pt x="10116" y="1043"/>
                  </a:lnTo>
                  <a:cubicBezTo>
                    <a:pt x="10112" y="924"/>
                    <a:pt x="10013" y="822"/>
                    <a:pt x="9889" y="822"/>
                  </a:cubicBezTo>
                  <a:cubicBezTo>
                    <a:pt x="9872" y="822"/>
                    <a:pt x="9854" y="824"/>
                    <a:pt x="9837" y="828"/>
                  </a:cubicBezTo>
                  <a:cubicBezTo>
                    <a:pt x="9733" y="852"/>
                    <a:pt x="9663" y="946"/>
                    <a:pt x="9663" y="1052"/>
                  </a:cubicBezTo>
                  <a:lnTo>
                    <a:pt x="9663" y="1298"/>
                  </a:lnTo>
                  <a:lnTo>
                    <a:pt x="4944" y="1298"/>
                  </a:lnTo>
                  <a:cubicBezTo>
                    <a:pt x="4944" y="583"/>
                    <a:pt x="4364" y="0"/>
                    <a:pt x="3646"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2839574" y="2124026"/>
              <a:ext cx="36462" cy="134447"/>
            </a:xfrm>
            <a:custGeom>
              <a:rect b="b" l="l" r="r" t="t"/>
              <a:pathLst>
                <a:path extrusionOk="0" h="5472" w="1484">
                  <a:moveTo>
                    <a:pt x="1478" y="1"/>
                  </a:moveTo>
                  <a:cubicBezTo>
                    <a:pt x="1144" y="1"/>
                    <a:pt x="838" y="112"/>
                    <a:pt x="590" y="297"/>
                  </a:cubicBezTo>
                  <a:cubicBezTo>
                    <a:pt x="232" y="567"/>
                    <a:pt x="0" y="993"/>
                    <a:pt x="0" y="1474"/>
                  </a:cubicBezTo>
                  <a:lnTo>
                    <a:pt x="0" y="5472"/>
                  </a:lnTo>
                  <a:lnTo>
                    <a:pt x="1481" y="5472"/>
                  </a:lnTo>
                  <a:lnTo>
                    <a:pt x="1481" y="169"/>
                  </a:lnTo>
                  <a:cubicBezTo>
                    <a:pt x="1483" y="112"/>
                    <a:pt x="1481" y="54"/>
                    <a:pt x="1478"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2846896" y="2272871"/>
              <a:ext cx="29140" cy="29066"/>
            </a:xfrm>
            <a:custGeom>
              <a:rect b="b" l="l" r="r" t="t"/>
              <a:pathLst>
                <a:path extrusionOk="0" h="1183" w="1186">
                  <a:moveTo>
                    <a:pt x="1" y="1"/>
                  </a:moveTo>
                  <a:lnTo>
                    <a:pt x="299" y="1183"/>
                  </a:lnTo>
                  <a:lnTo>
                    <a:pt x="1185" y="1183"/>
                  </a:lnTo>
                  <a:lnTo>
                    <a:pt x="1185" y="297"/>
                  </a:lnTo>
                  <a:lnTo>
                    <a:pt x="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2846896" y="2250758"/>
              <a:ext cx="29140" cy="29189"/>
            </a:xfrm>
            <a:custGeom>
              <a:rect b="b" l="l" r="r" t="t"/>
              <a:pathLst>
                <a:path extrusionOk="0" h="1188" w="1186">
                  <a:moveTo>
                    <a:pt x="1" y="1"/>
                  </a:moveTo>
                  <a:lnTo>
                    <a:pt x="299" y="1187"/>
                  </a:lnTo>
                  <a:lnTo>
                    <a:pt x="1185" y="1187"/>
                  </a:lnTo>
                  <a:lnTo>
                    <a:pt x="1185" y="299"/>
                  </a:lnTo>
                  <a:lnTo>
                    <a:pt x="1"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2845495" y="2123928"/>
              <a:ext cx="30541" cy="134496"/>
            </a:xfrm>
            <a:custGeom>
              <a:rect b="b" l="l" r="r" t="t"/>
              <a:pathLst>
                <a:path extrusionOk="0" h="5474" w="1243">
                  <a:moveTo>
                    <a:pt x="1240" y="0"/>
                  </a:moveTo>
                  <a:cubicBezTo>
                    <a:pt x="905" y="0"/>
                    <a:pt x="602" y="113"/>
                    <a:pt x="356" y="299"/>
                  </a:cubicBezTo>
                  <a:lnTo>
                    <a:pt x="0" y="3069"/>
                  </a:lnTo>
                  <a:lnTo>
                    <a:pt x="356" y="5473"/>
                  </a:lnTo>
                  <a:lnTo>
                    <a:pt x="1242" y="5473"/>
                  </a:lnTo>
                  <a:lnTo>
                    <a:pt x="1242" y="169"/>
                  </a:lnTo>
                  <a:cubicBezTo>
                    <a:pt x="1242" y="116"/>
                    <a:pt x="1240" y="58"/>
                    <a:pt x="1240"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2839574" y="2272871"/>
              <a:ext cx="14324" cy="29066"/>
            </a:xfrm>
            <a:custGeom>
              <a:rect b="b" l="l" r="r" t="t"/>
              <a:pathLst>
                <a:path extrusionOk="0" h="1183" w="583">
                  <a:moveTo>
                    <a:pt x="583" y="1"/>
                  </a:moveTo>
                  <a:lnTo>
                    <a:pt x="0" y="297"/>
                  </a:lnTo>
                  <a:lnTo>
                    <a:pt x="0" y="1183"/>
                  </a:lnTo>
                  <a:lnTo>
                    <a:pt x="583" y="1183"/>
                  </a:lnTo>
                  <a:lnTo>
                    <a:pt x="583"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2839574" y="2250758"/>
              <a:ext cx="14324" cy="29189"/>
            </a:xfrm>
            <a:custGeom>
              <a:rect b="b" l="l" r="r" t="t"/>
              <a:pathLst>
                <a:path extrusionOk="0" h="1188" w="583">
                  <a:moveTo>
                    <a:pt x="583" y="1"/>
                  </a:moveTo>
                  <a:lnTo>
                    <a:pt x="0" y="299"/>
                  </a:lnTo>
                  <a:lnTo>
                    <a:pt x="0" y="1187"/>
                  </a:lnTo>
                  <a:lnTo>
                    <a:pt x="583" y="1187"/>
                  </a:lnTo>
                  <a:lnTo>
                    <a:pt x="583"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2839574" y="2131323"/>
              <a:ext cx="14324" cy="127150"/>
            </a:xfrm>
            <a:custGeom>
              <a:rect b="b" l="l" r="r" t="t"/>
              <a:pathLst>
                <a:path extrusionOk="0" h="5175" w="583">
                  <a:moveTo>
                    <a:pt x="583" y="0"/>
                  </a:moveTo>
                  <a:cubicBezTo>
                    <a:pt x="229" y="270"/>
                    <a:pt x="0" y="696"/>
                    <a:pt x="3" y="1177"/>
                  </a:cubicBezTo>
                  <a:lnTo>
                    <a:pt x="3" y="5175"/>
                  </a:lnTo>
                  <a:lnTo>
                    <a:pt x="583" y="5175"/>
                  </a:lnTo>
                  <a:lnTo>
                    <a:pt x="583"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2749918" y="2060340"/>
              <a:ext cx="79975" cy="21794"/>
            </a:xfrm>
            <a:custGeom>
              <a:rect b="b" l="l" r="r" t="t"/>
              <a:pathLst>
                <a:path extrusionOk="0" h="887" w="3255">
                  <a:moveTo>
                    <a:pt x="1" y="1"/>
                  </a:moveTo>
                  <a:lnTo>
                    <a:pt x="1" y="451"/>
                  </a:lnTo>
                  <a:lnTo>
                    <a:pt x="2569" y="451"/>
                  </a:lnTo>
                  <a:lnTo>
                    <a:pt x="2817" y="793"/>
                  </a:lnTo>
                  <a:cubicBezTo>
                    <a:pt x="2862" y="853"/>
                    <a:pt x="2927" y="887"/>
                    <a:pt x="3000" y="887"/>
                  </a:cubicBezTo>
                  <a:cubicBezTo>
                    <a:pt x="3045" y="887"/>
                    <a:pt x="3094" y="872"/>
                    <a:pt x="3132" y="843"/>
                  </a:cubicBezTo>
                  <a:cubicBezTo>
                    <a:pt x="3236" y="769"/>
                    <a:pt x="3255" y="627"/>
                    <a:pt x="3183" y="528"/>
                  </a:cubicBezTo>
                  <a:lnTo>
                    <a:pt x="2867" y="92"/>
                  </a:lnTo>
                  <a:cubicBezTo>
                    <a:pt x="2826" y="35"/>
                    <a:pt x="2759" y="1"/>
                    <a:pt x="2687"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2903923" y="2210439"/>
              <a:ext cx="25921" cy="96855"/>
            </a:xfrm>
            <a:custGeom>
              <a:rect b="b" l="l" r="r" t="t"/>
              <a:pathLst>
                <a:path extrusionOk="0" h="3942" w="1055">
                  <a:moveTo>
                    <a:pt x="1050" y="0"/>
                  </a:moveTo>
                  <a:cubicBezTo>
                    <a:pt x="472" y="0"/>
                    <a:pt x="0" y="473"/>
                    <a:pt x="0" y="1057"/>
                  </a:cubicBezTo>
                  <a:lnTo>
                    <a:pt x="0" y="3712"/>
                  </a:lnTo>
                  <a:cubicBezTo>
                    <a:pt x="0" y="3817"/>
                    <a:pt x="67" y="3911"/>
                    <a:pt x="171" y="3935"/>
                  </a:cubicBezTo>
                  <a:cubicBezTo>
                    <a:pt x="189" y="3939"/>
                    <a:pt x="206" y="3941"/>
                    <a:pt x="223" y="3941"/>
                  </a:cubicBezTo>
                  <a:cubicBezTo>
                    <a:pt x="347" y="3941"/>
                    <a:pt x="448" y="3839"/>
                    <a:pt x="448" y="3716"/>
                  </a:cubicBezTo>
                  <a:lnTo>
                    <a:pt x="448" y="1052"/>
                  </a:lnTo>
                  <a:cubicBezTo>
                    <a:pt x="448" y="720"/>
                    <a:pt x="720" y="446"/>
                    <a:pt x="1054" y="446"/>
                  </a:cubicBezTo>
                  <a:lnTo>
                    <a:pt x="1054" y="0"/>
                  </a:lnTo>
                  <a:cubicBezTo>
                    <a:pt x="1053" y="0"/>
                    <a:pt x="1051" y="0"/>
                    <a:pt x="1050"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2905274" y="2187515"/>
              <a:ext cx="35160" cy="56462"/>
            </a:xfrm>
            <a:custGeom>
              <a:rect b="b" l="l" r="r" t="t"/>
              <a:pathLst>
                <a:path extrusionOk="0" h="2298" w="1431">
                  <a:moveTo>
                    <a:pt x="255" y="1"/>
                  </a:moveTo>
                  <a:cubicBezTo>
                    <a:pt x="185" y="1"/>
                    <a:pt x="116" y="33"/>
                    <a:pt x="73" y="93"/>
                  </a:cubicBezTo>
                  <a:cubicBezTo>
                    <a:pt x="0" y="192"/>
                    <a:pt x="24" y="332"/>
                    <a:pt x="126" y="404"/>
                  </a:cubicBezTo>
                  <a:cubicBezTo>
                    <a:pt x="662" y="789"/>
                    <a:pt x="985" y="1415"/>
                    <a:pt x="985" y="2076"/>
                  </a:cubicBezTo>
                  <a:cubicBezTo>
                    <a:pt x="985" y="2199"/>
                    <a:pt x="1083" y="2298"/>
                    <a:pt x="1209" y="2298"/>
                  </a:cubicBezTo>
                  <a:cubicBezTo>
                    <a:pt x="1329" y="2298"/>
                    <a:pt x="1428" y="2199"/>
                    <a:pt x="1430" y="2076"/>
                  </a:cubicBezTo>
                  <a:cubicBezTo>
                    <a:pt x="1430" y="1273"/>
                    <a:pt x="1040" y="512"/>
                    <a:pt x="383" y="43"/>
                  </a:cubicBezTo>
                  <a:cubicBezTo>
                    <a:pt x="344" y="14"/>
                    <a:pt x="299" y="1"/>
                    <a:pt x="255"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2774709" y="1974616"/>
              <a:ext cx="21007" cy="42113"/>
            </a:xfrm>
            <a:custGeom>
              <a:rect b="b" l="l" r="r" t="t"/>
              <a:pathLst>
                <a:path extrusionOk="0" h="1714" w="855">
                  <a:moveTo>
                    <a:pt x="0" y="0"/>
                  </a:moveTo>
                  <a:lnTo>
                    <a:pt x="0" y="1714"/>
                  </a:lnTo>
                  <a:cubicBezTo>
                    <a:pt x="472" y="1714"/>
                    <a:pt x="855" y="1331"/>
                    <a:pt x="855" y="859"/>
                  </a:cubicBezTo>
                  <a:cubicBezTo>
                    <a:pt x="855" y="385"/>
                    <a:pt x="472" y="0"/>
                    <a:pt x="0"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2753481" y="1974616"/>
              <a:ext cx="27518" cy="41990"/>
            </a:xfrm>
            <a:custGeom>
              <a:rect b="b" l="l" r="r" t="t"/>
              <a:pathLst>
                <a:path extrusionOk="0" h="1709" w="1120">
                  <a:moveTo>
                    <a:pt x="855" y="0"/>
                  </a:moveTo>
                  <a:cubicBezTo>
                    <a:pt x="383" y="0"/>
                    <a:pt x="0" y="385"/>
                    <a:pt x="0" y="854"/>
                  </a:cubicBezTo>
                  <a:cubicBezTo>
                    <a:pt x="0" y="1329"/>
                    <a:pt x="383" y="1709"/>
                    <a:pt x="855" y="1709"/>
                  </a:cubicBezTo>
                  <a:cubicBezTo>
                    <a:pt x="1001" y="1709"/>
                    <a:pt x="1119" y="1329"/>
                    <a:pt x="1119" y="854"/>
                  </a:cubicBezTo>
                  <a:cubicBezTo>
                    <a:pt x="1119" y="383"/>
                    <a:pt x="999" y="0"/>
                    <a:pt x="855"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2719304" y="2010979"/>
              <a:ext cx="110295" cy="11081"/>
            </a:xfrm>
            <a:custGeom>
              <a:rect b="b" l="l" r="r" t="t"/>
              <a:pathLst>
                <a:path extrusionOk="0" h="451" w="4489">
                  <a:moveTo>
                    <a:pt x="253" y="0"/>
                  </a:moveTo>
                  <a:cubicBezTo>
                    <a:pt x="111" y="0"/>
                    <a:pt x="0" y="130"/>
                    <a:pt x="34" y="277"/>
                  </a:cubicBezTo>
                  <a:cubicBezTo>
                    <a:pt x="58" y="381"/>
                    <a:pt x="152" y="450"/>
                    <a:pt x="258" y="450"/>
                  </a:cubicBezTo>
                  <a:lnTo>
                    <a:pt x="4241" y="450"/>
                  </a:lnTo>
                  <a:cubicBezTo>
                    <a:pt x="4380" y="450"/>
                    <a:pt x="4489" y="320"/>
                    <a:pt x="4460" y="174"/>
                  </a:cubicBezTo>
                  <a:cubicBezTo>
                    <a:pt x="4436" y="70"/>
                    <a:pt x="4342" y="0"/>
                    <a:pt x="4236"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2845839" y="2087294"/>
              <a:ext cx="130884" cy="19631"/>
            </a:xfrm>
            <a:custGeom>
              <a:rect b="b" l="l" r="r" t="t"/>
              <a:pathLst>
                <a:path extrusionOk="0" h="799" w="5327">
                  <a:moveTo>
                    <a:pt x="773" y="0"/>
                  </a:moveTo>
                  <a:cubicBezTo>
                    <a:pt x="729" y="0"/>
                    <a:pt x="685" y="13"/>
                    <a:pt x="648" y="40"/>
                  </a:cubicBezTo>
                  <a:lnTo>
                    <a:pt x="128" y="394"/>
                  </a:lnTo>
                  <a:cubicBezTo>
                    <a:pt x="25" y="463"/>
                    <a:pt x="1" y="601"/>
                    <a:pt x="70" y="702"/>
                  </a:cubicBezTo>
                  <a:cubicBezTo>
                    <a:pt x="111" y="764"/>
                    <a:pt x="181" y="798"/>
                    <a:pt x="253" y="798"/>
                  </a:cubicBezTo>
                  <a:cubicBezTo>
                    <a:pt x="297" y="798"/>
                    <a:pt x="340" y="786"/>
                    <a:pt x="381" y="757"/>
                  </a:cubicBezTo>
                  <a:lnTo>
                    <a:pt x="773" y="488"/>
                  </a:lnTo>
                  <a:lnTo>
                    <a:pt x="1168" y="757"/>
                  </a:lnTo>
                  <a:cubicBezTo>
                    <a:pt x="1205" y="784"/>
                    <a:pt x="1249" y="797"/>
                    <a:pt x="1293" y="797"/>
                  </a:cubicBezTo>
                  <a:cubicBezTo>
                    <a:pt x="1337" y="797"/>
                    <a:pt x="1381" y="784"/>
                    <a:pt x="1418" y="757"/>
                  </a:cubicBezTo>
                  <a:lnTo>
                    <a:pt x="1813" y="488"/>
                  </a:lnTo>
                  <a:lnTo>
                    <a:pt x="2205" y="757"/>
                  </a:lnTo>
                  <a:cubicBezTo>
                    <a:pt x="2244" y="784"/>
                    <a:pt x="2288" y="797"/>
                    <a:pt x="2331" y="797"/>
                  </a:cubicBezTo>
                  <a:cubicBezTo>
                    <a:pt x="2375" y="797"/>
                    <a:pt x="2418" y="784"/>
                    <a:pt x="2456" y="757"/>
                  </a:cubicBezTo>
                  <a:lnTo>
                    <a:pt x="2850" y="488"/>
                  </a:lnTo>
                  <a:lnTo>
                    <a:pt x="3245" y="757"/>
                  </a:lnTo>
                  <a:cubicBezTo>
                    <a:pt x="3282" y="784"/>
                    <a:pt x="3326" y="797"/>
                    <a:pt x="3369" y="797"/>
                  </a:cubicBezTo>
                  <a:cubicBezTo>
                    <a:pt x="3412" y="797"/>
                    <a:pt x="3456" y="784"/>
                    <a:pt x="3493" y="757"/>
                  </a:cubicBezTo>
                  <a:lnTo>
                    <a:pt x="3888" y="488"/>
                  </a:lnTo>
                  <a:lnTo>
                    <a:pt x="4282" y="757"/>
                  </a:lnTo>
                  <a:cubicBezTo>
                    <a:pt x="4320" y="784"/>
                    <a:pt x="4363" y="797"/>
                    <a:pt x="4407" y="797"/>
                  </a:cubicBezTo>
                  <a:cubicBezTo>
                    <a:pt x="4450" y="797"/>
                    <a:pt x="4494" y="784"/>
                    <a:pt x="4533" y="757"/>
                  </a:cubicBezTo>
                  <a:lnTo>
                    <a:pt x="4925" y="488"/>
                  </a:lnTo>
                  <a:lnTo>
                    <a:pt x="5327" y="757"/>
                  </a:lnTo>
                  <a:lnTo>
                    <a:pt x="5327" y="225"/>
                  </a:lnTo>
                  <a:lnTo>
                    <a:pt x="5050" y="40"/>
                  </a:lnTo>
                  <a:cubicBezTo>
                    <a:pt x="5013" y="13"/>
                    <a:pt x="4969" y="0"/>
                    <a:pt x="4925" y="0"/>
                  </a:cubicBezTo>
                  <a:cubicBezTo>
                    <a:pt x="4881" y="0"/>
                    <a:pt x="4837" y="13"/>
                    <a:pt x="4800" y="40"/>
                  </a:cubicBezTo>
                  <a:lnTo>
                    <a:pt x="4405" y="309"/>
                  </a:lnTo>
                  <a:lnTo>
                    <a:pt x="4013" y="40"/>
                  </a:lnTo>
                  <a:cubicBezTo>
                    <a:pt x="3974" y="13"/>
                    <a:pt x="3930" y="0"/>
                    <a:pt x="3887" y="0"/>
                  </a:cubicBezTo>
                  <a:cubicBezTo>
                    <a:pt x="3843" y="0"/>
                    <a:pt x="3800" y="13"/>
                    <a:pt x="3762" y="40"/>
                  </a:cubicBezTo>
                  <a:lnTo>
                    <a:pt x="3368" y="309"/>
                  </a:lnTo>
                  <a:lnTo>
                    <a:pt x="2973" y="40"/>
                  </a:lnTo>
                  <a:cubicBezTo>
                    <a:pt x="2936" y="13"/>
                    <a:pt x="2892" y="0"/>
                    <a:pt x="2849" y="0"/>
                  </a:cubicBezTo>
                  <a:cubicBezTo>
                    <a:pt x="2805" y="0"/>
                    <a:pt x="2761" y="13"/>
                    <a:pt x="2723" y="40"/>
                  </a:cubicBezTo>
                  <a:lnTo>
                    <a:pt x="2330" y="309"/>
                  </a:lnTo>
                  <a:lnTo>
                    <a:pt x="1936" y="40"/>
                  </a:lnTo>
                  <a:cubicBezTo>
                    <a:pt x="1898" y="13"/>
                    <a:pt x="1854" y="0"/>
                    <a:pt x="1810" y="0"/>
                  </a:cubicBezTo>
                  <a:cubicBezTo>
                    <a:pt x="1767" y="0"/>
                    <a:pt x="1723" y="13"/>
                    <a:pt x="1685" y="40"/>
                  </a:cubicBezTo>
                  <a:lnTo>
                    <a:pt x="1291" y="309"/>
                  </a:lnTo>
                  <a:lnTo>
                    <a:pt x="898" y="40"/>
                  </a:lnTo>
                  <a:cubicBezTo>
                    <a:pt x="861" y="13"/>
                    <a:pt x="817" y="0"/>
                    <a:pt x="773"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2649992" y="2265672"/>
              <a:ext cx="143538" cy="36265"/>
            </a:xfrm>
            <a:custGeom>
              <a:rect b="b" l="l" r="r" t="t"/>
              <a:pathLst>
                <a:path extrusionOk="0" h="1476" w="5842">
                  <a:moveTo>
                    <a:pt x="3363" y="0"/>
                  </a:moveTo>
                  <a:lnTo>
                    <a:pt x="1278" y="496"/>
                  </a:lnTo>
                  <a:lnTo>
                    <a:pt x="1478" y="0"/>
                  </a:lnTo>
                  <a:lnTo>
                    <a:pt x="1478" y="0"/>
                  </a:lnTo>
                  <a:lnTo>
                    <a:pt x="0" y="590"/>
                  </a:lnTo>
                  <a:lnTo>
                    <a:pt x="0" y="1476"/>
                  </a:lnTo>
                  <a:lnTo>
                    <a:pt x="5842" y="1476"/>
                  </a:lnTo>
                  <a:lnTo>
                    <a:pt x="5842" y="590"/>
                  </a:lnTo>
                  <a:lnTo>
                    <a:pt x="3363"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649992" y="2243559"/>
              <a:ext cx="143538" cy="36388"/>
            </a:xfrm>
            <a:custGeom>
              <a:rect b="b" l="l" r="r" t="t"/>
              <a:pathLst>
                <a:path extrusionOk="0" h="1481" w="5842">
                  <a:moveTo>
                    <a:pt x="1481" y="0"/>
                  </a:moveTo>
                  <a:lnTo>
                    <a:pt x="0" y="592"/>
                  </a:lnTo>
                  <a:lnTo>
                    <a:pt x="0" y="1480"/>
                  </a:lnTo>
                  <a:lnTo>
                    <a:pt x="5842" y="1480"/>
                  </a:lnTo>
                  <a:lnTo>
                    <a:pt x="5842" y="592"/>
                  </a:lnTo>
                  <a:lnTo>
                    <a:pt x="3365" y="0"/>
                  </a:lnTo>
                  <a:lnTo>
                    <a:pt x="1481" y="450"/>
                  </a:lnTo>
                  <a:lnTo>
                    <a:pt x="1481"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2649992" y="2038227"/>
              <a:ext cx="143538" cy="219607"/>
            </a:xfrm>
            <a:custGeom>
              <a:rect b="b" l="l" r="r" t="t"/>
              <a:pathLst>
                <a:path extrusionOk="0" h="8938" w="5842">
                  <a:moveTo>
                    <a:pt x="3339" y="1"/>
                  </a:moveTo>
                  <a:cubicBezTo>
                    <a:pt x="1495" y="1"/>
                    <a:pt x="0" y="1498"/>
                    <a:pt x="0" y="3341"/>
                  </a:cubicBezTo>
                  <a:lnTo>
                    <a:pt x="0" y="8937"/>
                  </a:lnTo>
                  <a:lnTo>
                    <a:pt x="5842" y="8937"/>
                  </a:lnTo>
                  <a:lnTo>
                    <a:pt x="5842" y="7269"/>
                  </a:lnTo>
                  <a:lnTo>
                    <a:pt x="5842" y="4797"/>
                  </a:lnTo>
                  <a:cubicBezTo>
                    <a:pt x="5035" y="4793"/>
                    <a:pt x="4385" y="4131"/>
                    <a:pt x="4385" y="3315"/>
                  </a:cubicBezTo>
                  <a:lnTo>
                    <a:pt x="4385" y="1105"/>
                  </a:lnTo>
                  <a:lnTo>
                    <a:pt x="4385"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1"/>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graphicFrame>
        <p:nvGraphicFramePr>
          <p:cNvPr id="861" name="Google Shape;861;p31"/>
          <p:cNvGraphicFramePr/>
          <p:nvPr/>
        </p:nvGraphicFramePr>
        <p:xfrm>
          <a:off x="720000" y="1538238"/>
          <a:ext cx="3000000" cy="3000000"/>
        </p:xfrm>
        <a:graphic>
          <a:graphicData uri="http://schemas.openxmlformats.org/drawingml/2006/table">
            <a:tbl>
              <a:tblPr>
                <a:noFill/>
                <a:tableStyleId>{A7DFB785-6674-4F96-A844-2DE80F03934E}</a:tableStyleId>
              </a:tblPr>
              <a:tblGrid>
                <a:gridCol w="2568000"/>
                <a:gridCol w="5136000"/>
              </a:tblGrid>
              <a:tr h="466125">
                <a:tc>
                  <a:txBody>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QUESTIONS</a:t>
                      </a:r>
                      <a:endParaRPr b="1" sz="2000">
                        <a:solidFill>
                          <a:schemeClr val="dk1"/>
                        </a:solidFill>
                        <a:latin typeface="Marcellus"/>
                        <a:ea typeface="Marcellus"/>
                        <a:cs typeface="Marcellus"/>
                        <a:sym typeface="Marcellus"/>
                      </a:endParaRPr>
                    </a:p>
                  </a:txBody>
                  <a:tcPr marT="54000" marB="5400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a:txBody>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ANSWERS</a:t>
                      </a:r>
                      <a:endParaRPr b="1" sz="2000">
                        <a:solidFill>
                          <a:schemeClr val="dk1"/>
                        </a:solidFill>
                        <a:latin typeface="Marcellus"/>
                        <a:ea typeface="Marcellus"/>
                        <a:cs typeface="Marcellus"/>
                        <a:sym typeface="Marcellus"/>
                      </a:endParaRPr>
                    </a:p>
                  </a:txBody>
                  <a:tcPr marT="54000" marB="5400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r>
              <a:tr h="1317275">
                <a:tc>
                  <a:txBody>
                    <a:bodyPr/>
                    <a:lstStyle/>
                    <a:p>
                      <a:pPr indent="0" lvl="0" marL="0" rtl="0" algn="l">
                        <a:lnSpc>
                          <a:spcPct val="100000"/>
                        </a:lnSpc>
                        <a:spcBef>
                          <a:spcPts val="1500"/>
                        </a:spcBef>
                        <a:spcAft>
                          <a:spcPts val="1500"/>
                        </a:spcAft>
                        <a:buNone/>
                      </a:pPr>
                      <a:r>
                        <a:rPr b="1" lang="en">
                          <a:solidFill>
                            <a:schemeClr val="dk1"/>
                          </a:solidFill>
                          <a:latin typeface="Actor"/>
                          <a:ea typeface="Actor"/>
                          <a:cs typeface="Actor"/>
                          <a:sym typeface="Actor"/>
                        </a:rPr>
                        <a:t>1)</a:t>
                      </a:r>
                      <a:r>
                        <a:rPr lang="en">
                          <a:solidFill>
                            <a:schemeClr val="dk1"/>
                          </a:solidFill>
                          <a:latin typeface="Actor"/>
                          <a:ea typeface="Actor"/>
                          <a:cs typeface="Actor"/>
                          <a:sym typeface="Actor"/>
                        </a:rPr>
                        <a:t> Describe the process of mummification in Ancient Egypt, including its cultural and religious significanc</a:t>
                      </a:r>
                      <a:r>
                        <a:rPr lang="en">
                          <a:solidFill>
                            <a:schemeClr val="dk1"/>
                          </a:solidFill>
                          <a:latin typeface="Actor"/>
                          <a:ea typeface="Actor"/>
                          <a:cs typeface="Actor"/>
                          <a:sym typeface="Actor"/>
                        </a:rPr>
                        <a:t>e</a:t>
                      </a:r>
                      <a:endParaRPr>
                        <a:solidFill>
                          <a:schemeClr val="dk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
                          <a:solidFill>
                            <a:schemeClr val="dk1"/>
                          </a:solidFill>
                          <a:latin typeface="Actor"/>
                          <a:ea typeface="Actor"/>
                          <a:cs typeface="Actor"/>
                          <a:sym typeface="Actor"/>
                        </a:rPr>
                        <a:t>Y</a:t>
                      </a:r>
                      <a:r>
                        <a:rPr lang="en">
                          <a:solidFill>
                            <a:schemeClr val="dk1"/>
                          </a:solidFill>
                          <a:latin typeface="Actor"/>
                          <a:ea typeface="Actor"/>
                          <a:cs typeface="Actor"/>
                          <a:sym typeface="Actor"/>
                        </a:rPr>
                        <a:t>ou can write your answer here</a:t>
                      </a:r>
                      <a:endParaRPr>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1281850">
                <a:tc>
                  <a:txBody>
                    <a:bodyPr/>
                    <a:lstStyle/>
                    <a:p>
                      <a:pPr indent="0" lvl="0" marL="0" rtl="0" algn="l">
                        <a:lnSpc>
                          <a:spcPct val="100000"/>
                        </a:lnSpc>
                        <a:spcBef>
                          <a:spcPts val="1500"/>
                        </a:spcBef>
                        <a:spcAft>
                          <a:spcPts val="1500"/>
                        </a:spcAft>
                        <a:buNone/>
                      </a:pPr>
                      <a:r>
                        <a:rPr b="1" lang="en">
                          <a:solidFill>
                            <a:schemeClr val="dk1"/>
                          </a:solidFill>
                          <a:latin typeface="Actor"/>
                          <a:ea typeface="Actor"/>
                          <a:cs typeface="Actor"/>
                          <a:sym typeface="Actor"/>
                        </a:rPr>
                        <a:t>2)</a:t>
                      </a:r>
                      <a:r>
                        <a:rPr lang="en">
                          <a:solidFill>
                            <a:schemeClr val="dk1"/>
                          </a:solidFill>
                          <a:latin typeface="Actor"/>
                          <a:ea typeface="Actor"/>
                          <a:cs typeface="Actor"/>
                          <a:sym typeface="Actor"/>
                        </a:rPr>
                        <a:t> Explain the concept of 'ma'at' in Ancient Egyptian culture and its significance in both society and religion</a:t>
                      </a:r>
                      <a:endParaRPr>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
                          <a:solidFill>
                            <a:schemeClr val="dk1"/>
                          </a:solidFill>
                          <a:latin typeface="Actor"/>
                          <a:ea typeface="Actor"/>
                          <a:cs typeface="Actor"/>
                          <a:sym typeface="Actor"/>
                        </a:rPr>
                        <a:t>Y</a:t>
                      </a:r>
                      <a:r>
                        <a:rPr lang="en">
                          <a:solidFill>
                            <a:schemeClr val="dk1"/>
                          </a:solidFill>
                          <a:latin typeface="Actor"/>
                          <a:ea typeface="Actor"/>
                          <a:cs typeface="Actor"/>
                          <a:sym typeface="Actor"/>
                        </a:rPr>
                        <a:t>ou can write your answer here</a:t>
                      </a:r>
                      <a:endParaRPr>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2"/>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grpSp>
        <p:nvGrpSpPr>
          <p:cNvPr id="867" name="Google Shape;867;p32"/>
          <p:cNvGrpSpPr/>
          <p:nvPr/>
        </p:nvGrpSpPr>
        <p:grpSpPr>
          <a:xfrm>
            <a:off x="3348000" y="2779698"/>
            <a:ext cx="5076010" cy="1108199"/>
            <a:chOff x="3348000" y="2779698"/>
            <a:chExt cx="5076010" cy="1108199"/>
          </a:xfrm>
        </p:grpSpPr>
        <p:sp>
          <p:nvSpPr>
            <p:cNvPr id="868" name="Google Shape;868;p32"/>
            <p:cNvSpPr txBox="1"/>
            <p:nvPr/>
          </p:nvSpPr>
          <p:spPr>
            <a:xfrm>
              <a:off x="3348000" y="2779698"/>
              <a:ext cx="2448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2580–2560 BCE</a:t>
              </a:r>
              <a:endParaRPr b="1" sz="2000">
                <a:solidFill>
                  <a:schemeClr val="dk1"/>
                </a:solidFill>
                <a:latin typeface="Marcellus"/>
                <a:ea typeface="Marcellus"/>
                <a:cs typeface="Marcellus"/>
                <a:sym typeface="Marcellus"/>
              </a:endParaRPr>
            </a:p>
          </p:txBody>
        </p:sp>
        <p:sp>
          <p:nvSpPr>
            <p:cNvPr id="869" name="Google Shape;869;p32"/>
            <p:cNvSpPr txBox="1"/>
            <p:nvPr/>
          </p:nvSpPr>
          <p:spPr>
            <a:xfrm>
              <a:off x="6264010" y="3272297"/>
              <a:ext cx="2160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Constructed the Great Pyramid of Giza</a:t>
              </a:r>
              <a:endParaRPr>
                <a:solidFill>
                  <a:schemeClr val="lt1"/>
                </a:solidFill>
                <a:latin typeface="Actor"/>
                <a:ea typeface="Actor"/>
                <a:cs typeface="Actor"/>
                <a:sym typeface="Actor"/>
              </a:endParaRPr>
            </a:p>
          </p:txBody>
        </p:sp>
        <p:sp>
          <p:nvSpPr>
            <p:cNvPr id="870" name="Google Shape;870;p32"/>
            <p:cNvSpPr txBox="1"/>
            <p:nvPr/>
          </p:nvSpPr>
          <p:spPr>
            <a:xfrm>
              <a:off x="6264010" y="2779698"/>
              <a:ext cx="2160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KHUFU</a:t>
              </a:r>
              <a:endParaRPr b="1" sz="2000">
                <a:solidFill>
                  <a:schemeClr val="dk1"/>
                </a:solidFill>
                <a:latin typeface="Marcellus"/>
                <a:ea typeface="Marcellus"/>
                <a:cs typeface="Marcellus"/>
                <a:sym typeface="Marcellus"/>
              </a:endParaRPr>
            </a:p>
          </p:txBody>
        </p:sp>
      </p:grpSp>
      <p:grpSp>
        <p:nvGrpSpPr>
          <p:cNvPr id="871" name="Google Shape;871;p32"/>
          <p:cNvGrpSpPr/>
          <p:nvPr/>
        </p:nvGrpSpPr>
        <p:grpSpPr>
          <a:xfrm>
            <a:off x="3348000" y="1348498"/>
            <a:ext cx="5076010" cy="1108199"/>
            <a:chOff x="3348000" y="1348498"/>
            <a:chExt cx="5076010" cy="1108199"/>
          </a:xfrm>
        </p:grpSpPr>
        <p:sp>
          <p:nvSpPr>
            <p:cNvPr id="872" name="Google Shape;872;p32"/>
            <p:cNvSpPr txBox="1"/>
            <p:nvPr/>
          </p:nvSpPr>
          <p:spPr>
            <a:xfrm>
              <a:off x="3348000" y="1348499"/>
              <a:ext cx="2448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3100 BCE</a:t>
              </a:r>
              <a:endParaRPr b="1" sz="2000">
                <a:solidFill>
                  <a:schemeClr val="dk1"/>
                </a:solidFill>
                <a:latin typeface="Marcellus"/>
                <a:ea typeface="Marcellus"/>
                <a:cs typeface="Marcellus"/>
                <a:sym typeface="Marcellus"/>
              </a:endParaRPr>
            </a:p>
          </p:txBody>
        </p:sp>
        <p:sp>
          <p:nvSpPr>
            <p:cNvPr id="873" name="Google Shape;873;p32"/>
            <p:cNvSpPr txBox="1"/>
            <p:nvPr/>
          </p:nvSpPr>
          <p:spPr>
            <a:xfrm>
              <a:off x="6264010" y="1841097"/>
              <a:ext cx="2160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Known for uniting Upper and Lower Egypt</a:t>
              </a:r>
              <a:endParaRPr>
                <a:solidFill>
                  <a:schemeClr val="lt1"/>
                </a:solidFill>
                <a:latin typeface="Actor"/>
                <a:ea typeface="Actor"/>
                <a:cs typeface="Actor"/>
                <a:sym typeface="Actor"/>
              </a:endParaRPr>
            </a:p>
          </p:txBody>
        </p:sp>
        <p:sp>
          <p:nvSpPr>
            <p:cNvPr id="874" name="Google Shape;874;p32"/>
            <p:cNvSpPr txBox="1"/>
            <p:nvPr/>
          </p:nvSpPr>
          <p:spPr>
            <a:xfrm>
              <a:off x="6264010" y="1348498"/>
              <a:ext cx="2160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NARMER</a:t>
              </a:r>
              <a:endParaRPr b="1" sz="2000">
                <a:solidFill>
                  <a:schemeClr val="dk1"/>
                </a:solidFill>
                <a:latin typeface="Marcellus"/>
                <a:ea typeface="Marcellus"/>
                <a:cs typeface="Marcellus"/>
                <a:sym typeface="Marcellus"/>
              </a:endParaRPr>
            </a:p>
          </p:txBody>
        </p:sp>
      </p:grpSp>
      <p:grpSp>
        <p:nvGrpSpPr>
          <p:cNvPr id="875" name="Google Shape;875;p32"/>
          <p:cNvGrpSpPr/>
          <p:nvPr/>
        </p:nvGrpSpPr>
        <p:grpSpPr>
          <a:xfrm>
            <a:off x="720010" y="2064098"/>
            <a:ext cx="5075990" cy="1108199"/>
            <a:chOff x="720010" y="2064098"/>
            <a:chExt cx="5075990" cy="1108199"/>
          </a:xfrm>
        </p:grpSpPr>
        <p:sp>
          <p:nvSpPr>
            <p:cNvPr id="876" name="Google Shape;876;p32"/>
            <p:cNvSpPr txBox="1"/>
            <p:nvPr/>
          </p:nvSpPr>
          <p:spPr>
            <a:xfrm>
              <a:off x="3348000" y="2064099"/>
              <a:ext cx="2448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2670 BCE</a:t>
              </a:r>
              <a:endParaRPr b="1" sz="2000">
                <a:solidFill>
                  <a:schemeClr val="dk1"/>
                </a:solidFill>
                <a:latin typeface="Marcellus"/>
                <a:ea typeface="Marcellus"/>
                <a:cs typeface="Marcellus"/>
                <a:sym typeface="Marcellus"/>
              </a:endParaRPr>
            </a:p>
          </p:txBody>
        </p:sp>
        <p:sp>
          <p:nvSpPr>
            <p:cNvPr id="877" name="Google Shape;877;p32"/>
            <p:cNvSpPr txBox="1"/>
            <p:nvPr/>
          </p:nvSpPr>
          <p:spPr>
            <a:xfrm>
              <a:off x="720010" y="2556697"/>
              <a:ext cx="2160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Built the Step Pyramid, an early pyramid</a:t>
              </a:r>
              <a:endParaRPr>
                <a:solidFill>
                  <a:schemeClr val="lt1"/>
                </a:solidFill>
                <a:latin typeface="Actor"/>
                <a:ea typeface="Actor"/>
                <a:cs typeface="Actor"/>
                <a:sym typeface="Actor"/>
              </a:endParaRPr>
            </a:p>
          </p:txBody>
        </p:sp>
        <p:sp>
          <p:nvSpPr>
            <p:cNvPr id="878" name="Google Shape;878;p32"/>
            <p:cNvSpPr txBox="1"/>
            <p:nvPr/>
          </p:nvSpPr>
          <p:spPr>
            <a:xfrm>
              <a:off x="720010" y="2064098"/>
              <a:ext cx="2160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DJOSER</a:t>
              </a:r>
              <a:endParaRPr b="1" sz="2000">
                <a:solidFill>
                  <a:schemeClr val="dk1"/>
                </a:solidFill>
                <a:latin typeface="Marcellus"/>
                <a:ea typeface="Marcellus"/>
                <a:cs typeface="Marcellus"/>
                <a:sym typeface="Marcellus"/>
              </a:endParaRPr>
            </a:p>
          </p:txBody>
        </p:sp>
      </p:grpSp>
      <p:grpSp>
        <p:nvGrpSpPr>
          <p:cNvPr id="879" name="Google Shape;879;p32"/>
          <p:cNvGrpSpPr/>
          <p:nvPr/>
        </p:nvGrpSpPr>
        <p:grpSpPr>
          <a:xfrm>
            <a:off x="720010" y="3495298"/>
            <a:ext cx="5075990" cy="1108199"/>
            <a:chOff x="720010" y="3495298"/>
            <a:chExt cx="5075990" cy="1108199"/>
          </a:xfrm>
        </p:grpSpPr>
        <p:sp>
          <p:nvSpPr>
            <p:cNvPr id="880" name="Google Shape;880;p32"/>
            <p:cNvSpPr txBox="1"/>
            <p:nvPr/>
          </p:nvSpPr>
          <p:spPr>
            <a:xfrm>
              <a:off x="3348000" y="3495298"/>
              <a:ext cx="2448000" cy="492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 1473–1458 BCE</a:t>
              </a:r>
              <a:endParaRPr b="1" sz="2000">
                <a:solidFill>
                  <a:schemeClr val="dk1"/>
                </a:solidFill>
                <a:latin typeface="Marcellus"/>
                <a:ea typeface="Marcellus"/>
                <a:cs typeface="Marcellus"/>
                <a:sym typeface="Marcellus"/>
              </a:endParaRPr>
            </a:p>
          </p:txBody>
        </p:sp>
        <p:sp>
          <p:nvSpPr>
            <p:cNvPr id="881" name="Google Shape;881;p32"/>
            <p:cNvSpPr txBox="1"/>
            <p:nvPr/>
          </p:nvSpPr>
          <p:spPr>
            <a:xfrm>
              <a:off x="720010" y="3987897"/>
              <a:ext cx="2160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Female pharaoh with impressive achievements</a:t>
              </a:r>
              <a:endParaRPr>
                <a:solidFill>
                  <a:schemeClr val="lt1"/>
                </a:solidFill>
                <a:latin typeface="Actor"/>
                <a:ea typeface="Actor"/>
                <a:cs typeface="Actor"/>
                <a:sym typeface="Actor"/>
              </a:endParaRPr>
            </a:p>
          </p:txBody>
        </p:sp>
        <p:sp>
          <p:nvSpPr>
            <p:cNvPr id="882" name="Google Shape;882;p32"/>
            <p:cNvSpPr txBox="1"/>
            <p:nvPr/>
          </p:nvSpPr>
          <p:spPr>
            <a:xfrm>
              <a:off x="720010" y="3495298"/>
              <a:ext cx="2160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HATSHEPSUT</a:t>
              </a:r>
              <a:endParaRPr b="1" sz="2000">
                <a:solidFill>
                  <a:schemeClr val="dk1"/>
                </a:solidFill>
                <a:latin typeface="Marcellus"/>
                <a:ea typeface="Marcellus"/>
                <a:cs typeface="Marcellus"/>
                <a:sym typeface="Marcellus"/>
              </a:endParaRPr>
            </a:p>
          </p:txBody>
        </p:sp>
      </p:grpSp>
      <p:cxnSp>
        <p:nvCxnSpPr>
          <p:cNvPr id="883" name="Google Shape;883;p32"/>
          <p:cNvCxnSpPr>
            <a:stCxn id="872" idx="3"/>
            <a:endCxn id="874" idx="1"/>
          </p:cNvCxnSpPr>
          <p:nvPr/>
        </p:nvCxnSpPr>
        <p:spPr>
          <a:xfrm>
            <a:off x="5796000" y="1594799"/>
            <a:ext cx="468000" cy="0"/>
          </a:xfrm>
          <a:prstGeom prst="straightConnector1">
            <a:avLst/>
          </a:prstGeom>
          <a:noFill/>
          <a:ln cap="flat" cmpd="sng" w="9525">
            <a:solidFill>
              <a:schemeClr val="dk1"/>
            </a:solidFill>
            <a:prstDash val="solid"/>
            <a:round/>
            <a:headEnd len="med" w="med" type="none"/>
            <a:tailEnd len="med" w="med" type="triangle"/>
          </a:ln>
        </p:spPr>
      </p:cxnSp>
      <p:cxnSp>
        <p:nvCxnSpPr>
          <p:cNvPr id="884" name="Google Shape;884;p32"/>
          <p:cNvCxnSpPr>
            <a:stCxn id="876" idx="1"/>
            <a:endCxn id="878" idx="3"/>
          </p:cNvCxnSpPr>
          <p:nvPr/>
        </p:nvCxnSpPr>
        <p:spPr>
          <a:xfrm rot="10800000">
            <a:off x="2880000" y="2310399"/>
            <a:ext cx="468000" cy="0"/>
          </a:xfrm>
          <a:prstGeom prst="straightConnector1">
            <a:avLst/>
          </a:prstGeom>
          <a:noFill/>
          <a:ln cap="flat" cmpd="sng" w="9525">
            <a:solidFill>
              <a:schemeClr val="dk1"/>
            </a:solidFill>
            <a:prstDash val="solid"/>
            <a:round/>
            <a:headEnd len="med" w="med" type="none"/>
            <a:tailEnd len="med" w="med" type="triangle"/>
          </a:ln>
        </p:spPr>
      </p:cxnSp>
      <p:cxnSp>
        <p:nvCxnSpPr>
          <p:cNvPr id="885" name="Google Shape;885;p32"/>
          <p:cNvCxnSpPr>
            <a:stCxn id="868" idx="3"/>
            <a:endCxn id="870" idx="1"/>
          </p:cNvCxnSpPr>
          <p:nvPr/>
        </p:nvCxnSpPr>
        <p:spPr>
          <a:xfrm>
            <a:off x="5796000" y="3025998"/>
            <a:ext cx="468000" cy="0"/>
          </a:xfrm>
          <a:prstGeom prst="straightConnector1">
            <a:avLst/>
          </a:prstGeom>
          <a:noFill/>
          <a:ln cap="flat" cmpd="sng" w="9525">
            <a:solidFill>
              <a:schemeClr val="dk1"/>
            </a:solidFill>
            <a:prstDash val="solid"/>
            <a:round/>
            <a:headEnd len="med" w="med" type="none"/>
            <a:tailEnd len="med" w="med" type="triangle"/>
          </a:ln>
        </p:spPr>
      </p:cxnSp>
      <p:cxnSp>
        <p:nvCxnSpPr>
          <p:cNvPr id="886" name="Google Shape;886;p32"/>
          <p:cNvCxnSpPr>
            <a:stCxn id="880" idx="1"/>
            <a:endCxn id="882" idx="3"/>
          </p:cNvCxnSpPr>
          <p:nvPr/>
        </p:nvCxnSpPr>
        <p:spPr>
          <a:xfrm rot="10800000">
            <a:off x="2880000" y="3741598"/>
            <a:ext cx="468000" cy="0"/>
          </a:xfrm>
          <a:prstGeom prst="straightConnector1">
            <a:avLst/>
          </a:prstGeom>
          <a:noFill/>
          <a:ln cap="flat" cmpd="sng" w="9525">
            <a:solidFill>
              <a:schemeClr val="dk1"/>
            </a:solidFill>
            <a:prstDash val="solid"/>
            <a:round/>
            <a:headEnd len="med" w="med" type="none"/>
            <a:tailEnd len="med" w="med" type="triangle"/>
          </a:ln>
        </p:spPr>
      </p:cxnSp>
      <p:cxnSp>
        <p:nvCxnSpPr>
          <p:cNvPr id="887" name="Google Shape;887;p32"/>
          <p:cNvCxnSpPr>
            <a:stCxn id="872" idx="2"/>
            <a:endCxn id="876" idx="0"/>
          </p:cNvCxnSpPr>
          <p:nvPr/>
        </p:nvCxnSpPr>
        <p:spPr>
          <a:xfrm>
            <a:off x="4572000" y="1841099"/>
            <a:ext cx="0" cy="222900"/>
          </a:xfrm>
          <a:prstGeom prst="straightConnector1">
            <a:avLst/>
          </a:prstGeom>
          <a:noFill/>
          <a:ln cap="flat" cmpd="sng" w="9525">
            <a:solidFill>
              <a:schemeClr val="dk1"/>
            </a:solidFill>
            <a:prstDash val="solid"/>
            <a:round/>
            <a:headEnd len="med" w="med" type="none"/>
            <a:tailEnd len="med" w="med" type="triangle"/>
          </a:ln>
        </p:spPr>
      </p:cxnSp>
      <p:cxnSp>
        <p:nvCxnSpPr>
          <p:cNvPr id="888" name="Google Shape;888;p32"/>
          <p:cNvCxnSpPr>
            <a:stCxn id="876" idx="2"/>
            <a:endCxn id="868" idx="0"/>
          </p:cNvCxnSpPr>
          <p:nvPr/>
        </p:nvCxnSpPr>
        <p:spPr>
          <a:xfrm>
            <a:off x="4572000" y="2556699"/>
            <a:ext cx="0" cy="222900"/>
          </a:xfrm>
          <a:prstGeom prst="straightConnector1">
            <a:avLst/>
          </a:prstGeom>
          <a:noFill/>
          <a:ln cap="flat" cmpd="sng" w="9525">
            <a:solidFill>
              <a:schemeClr val="dk1"/>
            </a:solidFill>
            <a:prstDash val="solid"/>
            <a:round/>
            <a:headEnd len="med" w="med" type="none"/>
            <a:tailEnd len="med" w="med" type="triangle"/>
          </a:ln>
        </p:spPr>
      </p:cxnSp>
      <p:cxnSp>
        <p:nvCxnSpPr>
          <p:cNvPr id="889" name="Google Shape;889;p32"/>
          <p:cNvCxnSpPr>
            <a:stCxn id="868" idx="2"/>
            <a:endCxn id="880" idx="0"/>
          </p:cNvCxnSpPr>
          <p:nvPr/>
        </p:nvCxnSpPr>
        <p:spPr>
          <a:xfrm>
            <a:off x="4572000" y="3272298"/>
            <a:ext cx="0" cy="222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3"/>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895" name="Google Shape;895;p33"/>
          <p:cNvSpPr txBox="1"/>
          <p:nvPr/>
        </p:nvSpPr>
        <p:spPr>
          <a:xfrm>
            <a:off x="720000" y="2194850"/>
            <a:ext cx="2304000" cy="14775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Are you ready to test your knowledge of this remarkable culture? Let’s embark on this educational adventure to uncover the secrets of Ancient Egypt</a:t>
            </a:r>
            <a:endParaRPr>
              <a:solidFill>
                <a:schemeClr val="lt1"/>
              </a:solidFill>
              <a:latin typeface="Actor"/>
              <a:ea typeface="Actor"/>
              <a:cs typeface="Actor"/>
              <a:sym typeface="Actor"/>
            </a:endParaRPr>
          </a:p>
        </p:txBody>
      </p:sp>
      <p:grpSp>
        <p:nvGrpSpPr>
          <p:cNvPr id="896" name="Google Shape;896;p33"/>
          <p:cNvGrpSpPr/>
          <p:nvPr/>
        </p:nvGrpSpPr>
        <p:grpSpPr>
          <a:xfrm>
            <a:off x="3419700" y="3002700"/>
            <a:ext cx="5004300" cy="1600800"/>
            <a:chOff x="3419700" y="3002700"/>
            <a:chExt cx="5004300" cy="1600800"/>
          </a:xfrm>
        </p:grpSpPr>
        <p:sp>
          <p:nvSpPr>
            <p:cNvPr id="897" name="Google Shape;897;p33"/>
            <p:cNvSpPr txBox="1"/>
            <p:nvPr/>
          </p:nvSpPr>
          <p:spPr>
            <a:xfrm>
              <a:off x="3419700" y="3387450"/>
              <a:ext cx="2304000" cy="831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Actor"/>
                  <a:ea typeface="Actor"/>
                  <a:cs typeface="Actor"/>
                  <a:sym typeface="Actor"/>
                </a:rPr>
                <a:t>2)</a:t>
              </a:r>
              <a:r>
                <a:rPr lang="en">
                  <a:solidFill>
                    <a:schemeClr val="lt1"/>
                  </a:solidFill>
                  <a:latin typeface="Actor"/>
                  <a:ea typeface="Actor"/>
                  <a:cs typeface="Actor"/>
                  <a:sym typeface="Actor"/>
                </a:rPr>
                <a:t> Which of the following best describes Ancient Egyptian religion?</a:t>
              </a:r>
              <a:endParaRPr>
                <a:solidFill>
                  <a:schemeClr val="lt1"/>
                </a:solidFill>
                <a:latin typeface="Actor"/>
                <a:ea typeface="Actor"/>
                <a:cs typeface="Actor"/>
                <a:sym typeface="Actor"/>
              </a:endParaRPr>
            </a:p>
          </p:txBody>
        </p:sp>
        <p:sp>
          <p:nvSpPr>
            <p:cNvPr id="898" name="Google Shape;898;p33"/>
            <p:cNvSpPr txBox="1"/>
            <p:nvPr/>
          </p:nvSpPr>
          <p:spPr>
            <a:xfrm>
              <a:off x="6483600" y="30027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Monotheistic</a:t>
              </a:r>
              <a:endParaRPr>
                <a:solidFill>
                  <a:schemeClr val="lt1"/>
                </a:solidFill>
                <a:latin typeface="Actor"/>
                <a:ea typeface="Actor"/>
                <a:cs typeface="Actor"/>
                <a:sym typeface="Actor"/>
              </a:endParaRPr>
            </a:p>
          </p:txBody>
        </p:sp>
        <p:sp>
          <p:nvSpPr>
            <p:cNvPr id="899" name="Google Shape;899;p33"/>
            <p:cNvSpPr txBox="1"/>
            <p:nvPr/>
          </p:nvSpPr>
          <p:spPr>
            <a:xfrm>
              <a:off x="6483600" y="34029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 </a:t>
              </a:r>
              <a:r>
                <a:rPr lang="en">
                  <a:solidFill>
                    <a:schemeClr val="lt1"/>
                  </a:solidFill>
                  <a:latin typeface="Actor"/>
                  <a:ea typeface="Actor"/>
                  <a:cs typeface="Actor"/>
                  <a:sym typeface="Actor"/>
                </a:rPr>
                <a:t>Polytheistic</a:t>
              </a:r>
              <a:endParaRPr>
                <a:solidFill>
                  <a:schemeClr val="lt1"/>
                </a:solidFill>
                <a:latin typeface="Actor"/>
                <a:ea typeface="Actor"/>
                <a:cs typeface="Actor"/>
                <a:sym typeface="Actor"/>
              </a:endParaRPr>
            </a:p>
          </p:txBody>
        </p:sp>
        <p:sp>
          <p:nvSpPr>
            <p:cNvPr id="900" name="Google Shape;900;p33"/>
            <p:cNvSpPr txBox="1"/>
            <p:nvPr/>
          </p:nvSpPr>
          <p:spPr>
            <a:xfrm>
              <a:off x="6483600" y="38031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Atheistic</a:t>
              </a:r>
              <a:endParaRPr>
                <a:solidFill>
                  <a:schemeClr val="lt1"/>
                </a:solidFill>
                <a:latin typeface="Actor"/>
                <a:ea typeface="Actor"/>
                <a:cs typeface="Actor"/>
                <a:sym typeface="Actor"/>
              </a:endParaRPr>
            </a:p>
          </p:txBody>
        </p:sp>
        <p:sp>
          <p:nvSpPr>
            <p:cNvPr id="901" name="Google Shape;901;p33"/>
            <p:cNvSpPr txBox="1"/>
            <p:nvPr/>
          </p:nvSpPr>
          <p:spPr>
            <a:xfrm>
              <a:off x="6483600" y="42033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Agnostic</a:t>
              </a:r>
              <a:endParaRPr>
                <a:solidFill>
                  <a:schemeClr val="lt1"/>
                </a:solidFill>
                <a:latin typeface="Actor"/>
                <a:ea typeface="Actor"/>
                <a:cs typeface="Actor"/>
                <a:sym typeface="Actor"/>
              </a:endParaRPr>
            </a:p>
          </p:txBody>
        </p:sp>
      </p:grpSp>
      <p:sp>
        <p:nvSpPr>
          <p:cNvPr id="902" name="Google Shape;902;p33"/>
          <p:cNvSpPr/>
          <p:nvPr/>
        </p:nvSpPr>
        <p:spPr>
          <a:xfrm>
            <a:off x="6119400" y="3058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3" name="Google Shape;903;p33"/>
          <p:cNvSpPr/>
          <p:nvPr/>
        </p:nvSpPr>
        <p:spPr>
          <a:xfrm>
            <a:off x="6119400" y="3459000"/>
            <a:ext cx="288000" cy="2880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4" name="Google Shape;904;p33"/>
          <p:cNvSpPr/>
          <p:nvPr/>
        </p:nvSpPr>
        <p:spPr>
          <a:xfrm>
            <a:off x="6119400" y="38592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5" name="Google Shape;905;p33"/>
          <p:cNvSpPr/>
          <p:nvPr/>
        </p:nvSpPr>
        <p:spPr>
          <a:xfrm>
            <a:off x="6119400" y="4259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06" name="Google Shape;906;p33"/>
          <p:cNvGrpSpPr/>
          <p:nvPr/>
        </p:nvGrpSpPr>
        <p:grpSpPr>
          <a:xfrm>
            <a:off x="3419700" y="1263700"/>
            <a:ext cx="5004300" cy="1600800"/>
            <a:chOff x="3419700" y="1263700"/>
            <a:chExt cx="5004300" cy="1600800"/>
          </a:xfrm>
        </p:grpSpPr>
        <p:sp>
          <p:nvSpPr>
            <p:cNvPr id="907" name="Google Shape;907;p33"/>
            <p:cNvSpPr txBox="1"/>
            <p:nvPr/>
          </p:nvSpPr>
          <p:spPr>
            <a:xfrm>
              <a:off x="3419700" y="1648450"/>
              <a:ext cx="2304000" cy="831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1)</a:t>
              </a:r>
              <a:r>
                <a:rPr lang="en">
                  <a:solidFill>
                    <a:schemeClr val="lt1"/>
                  </a:solidFill>
                  <a:latin typeface="Actor"/>
                  <a:ea typeface="Actor"/>
                  <a:cs typeface="Actor"/>
                  <a:sym typeface="Actor"/>
                </a:rPr>
                <a:t> What is the primary writing system used by the Ancient Egyptians?</a:t>
              </a:r>
              <a:endParaRPr>
                <a:solidFill>
                  <a:schemeClr val="lt1"/>
                </a:solidFill>
                <a:latin typeface="Actor"/>
                <a:ea typeface="Actor"/>
                <a:cs typeface="Actor"/>
                <a:sym typeface="Actor"/>
              </a:endParaRPr>
            </a:p>
          </p:txBody>
        </p:sp>
        <p:sp>
          <p:nvSpPr>
            <p:cNvPr id="908" name="Google Shape;908;p33"/>
            <p:cNvSpPr txBox="1"/>
            <p:nvPr/>
          </p:nvSpPr>
          <p:spPr>
            <a:xfrm>
              <a:off x="6483600" y="12637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Cuneiform</a:t>
              </a:r>
              <a:endParaRPr>
                <a:solidFill>
                  <a:schemeClr val="lt1"/>
                </a:solidFill>
                <a:latin typeface="Actor"/>
                <a:ea typeface="Actor"/>
                <a:cs typeface="Actor"/>
                <a:sym typeface="Actor"/>
              </a:endParaRPr>
            </a:p>
          </p:txBody>
        </p:sp>
        <p:sp>
          <p:nvSpPr>
            <p:cNvPr id="909" name="Google Shape;909;p33"/>
            <p:cNvSpPr txBox="1"/>
            <p:nvPr/>
          </p:nvSpPr>
          <p:spPr>
            <a:xfrm>
              <a:off x="6483600" y="16639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Latin</a:t>
              </a:r>
              <a:endParaRPr>
                <a:solidFill>
                  <a:schemeClr val="lt1"/>
                </a:solidFill>
                <a:latin typeface="Actor"/>
                <a:ea typeface="Actor"/>
                <a:cs typeface="Actor"/>
                <a:sym typeface="Actor"/>
              </a:endParaRPr>
            </a:p>
          </p:txBody>
        </p:sp>
        <p:sp>
          <p:nvSpPr>
            <p:cNvPr id="910" name="Google Shape;910;p33"/>
            <p:cNvSpPr txBox="1"/>
            <p:nvPr/>
          </p:nvSpPr>
          <p:spPr>
            <a:xfrm>
              <a:off x="6483600" y="20641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Hieroglyphics</a:t>
              </a:r>
              <a:endParaRPr>
                <a:solidFill>
                  <a:schemeClr val="lt1"/>
                </a:solidFill>
                <a:latin typeface="Actor"/>
                <a:ea typeface="Actor"/>
                <a:cs typeface="Actor"/>
                <a:sym typeface="Actor"/>
              </a:endParaRPr>
            </a:p>
          </p:txBody>
        </p:sp>
        <p:sp>
          <p:nvSpPr>
            <p:cNvPr id="911" name="Google Shape;911;p33"/>
            <p:cNvSpPr txBox="1"/>
            <p:nvPr/>
          </p:nvSpPr>
          <p:spPr>
            <a:xfrm>
              <a:off x="6483600" y="2464300"/>
              <a:ext cx="1940400" cy="4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Arabic</a:t>
              </a:r>
              <a:endParaRPr>
                <a:solidFill>
                  <a:schemeClr val="lt1"/>
                </a:solidFill>
                <a:latin typeface="Actor"/>
                <a:ea typeface="Actor"/>
                <a:cs typeface="Actor"/>
                <a:sym typeface="Actor"/>
              </a:endParaRPr>
            </a:p>
          </p:txBody>
        </p:sp>
      </p:grpSp>
      <p:sp>
        <p:nvSpPr>
          <p:cNvPr id="912" name="Google Shape;912;p33"/>
          <p:cNvSpPr/>
          <p:nvPr/>
        </p:nvSpPr>
        <p:spPr>
          <a:xfrm>
            <a:off x="6119400" y="1319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3" name="Google Shape;913;p33"/>
          <p:cNvSpPr/>
          <p:nvPr/>
        </p:nvSpPr>
        <p:spPr>
          <a:xfrm>
            <a:off x="6119400" y="17200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4" name="Google Shape;914;p33"/>
          <p:cNvSpPr/>
          <p:nvPr/>
        </p:nvSpPr>
        <p:spPr>
          <a:xfrm>
            <a:off x="6119400" y="2120200"/>
            <a:ext cx="288000" cy="2880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5" name="Google Shape;915;p33"/>
          <p:cNvSpPr/>
          <p:nvPr/>
        </p:nvSpPr>
        <p:spPr>
          <a:xfrm>
            <a:off x="6119400" y="2520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16" name="Google Shape;916;p33"/>
          <p:cNvCxnSpPr>
            <a:stCxn id="895" idx="3"/>
            <a:endCxn id="907" idx="1"/>
          </p:cNvCxnSpPr>
          <p:nvPr/>
        </p:nvCxnSpPr>
        <p:spPr>
          <a:xfrm flipH="1" rot="10800000">
            <a:off x="3024000" y="2064200"/>
            <a:ext cx="395700" cy="8694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17" name="Google Shape;917;p33"/>
          <p:cNvCxnSpPr>
            <a:stCxn id="895" idx="3"/>
            <a:endCxn id="897" idx="1"/>
          </p:cNvCxnSpPr>
          <p:nvPr/>
        </p:nvCxnSpPr>
        <p:spPr>
          <a:xfrm>
            <a:off x="3024000" y="2933600"/>
            <a:ext cx="395700" cy="8694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18" name="Google Shape;918;p33"/>
          <p:cNvCxnSpPr>
            <a:stCxn id="897" idx="3"/>
            <a:endCxn id="903" idx="2"/>
          </p:cNvCxnSpPr>
          <p:nvPr/>
        </p:nvCxnSpPr>
        <p:spPr>
          <a:xfrm flipH="1" rot="10800000">
            <a:off x="5723700" y="3603000"/>
            <a:ext cx="395700" cy="2001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19" name="Google Shape;919;p33"/>
          <p:cNvCxnSpPr>
            <a:stCxn id="897" idx="3"/>
            <a:endCxn id="902" idx="2"/>
          </p:cNvCxnSpPr>
          <p:nvPr/>
        </p:nvCxnSpPr>
        <p:spPr>
          <a:xfrm flipH="1" rot="10800000">
            <a:off x="5723700" y="3202800"/>
            <a:ext cx="395700" cy="6003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20" name="Google Shape;920;p33"/>
          <p:cNvCxnSpPr>
            <a:stCxn id="897" idx="3"/>
            <a:endCxn id="905" idx="2"/>
          </p:cNvCxnSpPr>
          <p:nvPr/>
        </p:nvCxnSpPr>
        <p:spPr>
          <a:xfrm>
            <a:off x="5723700" y="3803100"/>
            <a:ext cx="395700" cy="6003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21" name="Google Shape;921;p33"/>
          <p:cNvCxnSpPr>
            <a:stCxn id="897" idx="3"/>
            <a:endCxn id="904" idx="2"/>
          </p:cNvCxnSpPr>
          <p:nvPr/>
        </p:nvCxnSpPr>
        <p:spPr>
          <a:xfrm>
            <a:off x="5723700" y="3803100"/>
            <a:ext cx="395700" cy="2001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22" name="Google Shape;922;p33"/>
          <p:cNvCxnSpPr>
            <a:stCxn id="907" idx="3"/>
            <a:endCxn id="913" idx="2"/>
          </p:cNvCxnSpPr>
          <p:nvPr/>
        </p:nvCxnSpPr>
        <p:spPr>
          <a:xfrm flipH="1" rot="10800000">
            <a:off x="5723700" y="1864000"/>
            <a:ext cx="395700" cy="2001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23" name="Google Shape;923;p33"/>
          <p:cNvCxnSpPr>
            <a:stCxn id="907" idx="3"/>
            <a:endCxn id="912" idx="2"/>
          </p:cNvCxnSpPr>
          <p:nvPr/>
        </p:nvCxnSpPr>
        <p:spPr>
          <a:xfrm flipH="1" rot="10800000">
            <a:off x="5723700" y="1463800"/>
            <a:ext cx="395700" cy="6003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24" name="Google Shape;924;p33"/>
          <p:cNvCxnSpPr>
            <a:stCxn id="907" idx="3"/>
            <a:endCxn id="915" idx="2"/>
          </p:cNvCxnSpPr>
          <p:nvPr/>
        </p:nvCxnSpPr>
        <p:spPr>
          <a:xfrm>
            <a:off x="5723700" y="2064100"/>
            <a:ext cx="395700" cy="6003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25" name="Google Shape;925;p33"/>
          <p:cNvCxnSpPr>
            <a:stCxn id="907" idx="3"/>
            <a:endCxn id="914" idx="2"/>
          </p:cNvCxnSpPr>
          <p:nvPr/>
        </p:nvCxnSpPr>
        <p:spPr>
          <a:xfrm>
            <a:off x="5723700" y="2064100"/>
            <a:ext cx="395700" cy="200100"/>
          </a:xfrm>
          <a:prstGeom prst="bentConnector3">
            <a:avLst>
              <a:gd fmla="val 500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4"/>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931" name="Google Shape;931;p34"/>
          <p:cNvSpPr txBox="1"/>
          <p:nvPr/>
        </p:nvSpPr>
        <p:spPr>
          <a:xfrm>
            <a:off x="720000" y="1405150"/>
            <a:ext cx="7704000" cy="615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Welcome to our intriguing journey through the sands of time to explore Ancient Egypt. In this exercise, we will unearth the mysteries of this captivating civilization through two compelling topics</a:t>
            </a:r>
            <a:endParaRPr>
              <a:solidFill>
                <a:schemeClr val="lt1"/>
              </a:solidFill>
              <a:latin typeface="Actor"/>
              <a:ea typeface="Actor"/>
              <a:cs typeface="Actor"/>
              <a:sym typeface="Actor"/>
            </a:endParaRPr>
          </a:p>
        </p:txBody>
      </p:sp>
      <p:cxnSp>
        <p:nvCxnSpPr>
          <p:cNvPr id="932" name="Google Shape;932;p34"/>
          <p:cNvCxnSpPr>
            <a:stCxn id="931" idx="2"/>
            <a:endCxn id="933" idx="0"/>
          </p:cNvCxnSpPr>
          <p:nvPr/>
        </p:nvCxnSpPr>
        <p:spPr>
          <a:xfrm rot="5400000">
            <a:off x="3460200" y="1188550"/>
            <a:ext cx="279600" cy="1944000"/>
          </a:xfrm>
          <a:prstGeom prst="bentConnector3">
            <a:avLst>
              <a:gd fmla="val 50009" name="adj1"/>
            </a:avLst>
          </a:prstGeom>
          <a:noFill/>
          <a:ln cap="flat" cmpd="sng" w="9525">
            <a:solidFill>
              <a:schemeClr val="dk1"/>
            </a:solidFill>
            <a:prstDash val="solid"/>
            <a:round/>
            <a:headEnd len="med" w="med" type="none"/>
            <a:tailEnd len="med" w="med" type="triangle"/>
          </a:ln>
        </p:spPr>
      </p:cxnSp>
      <p:cxnSp>
        <p:nvCxnSpPr>
          <p:cNvPr id="934" name="Google Shape;934;p34"/>
          <p:cNvCxnSpPr>
            <a:stCxn id="931" idx="2"/>
            <a:endCxn id="935" idx="0"/>
          </p:cNvCxnSpPr>
          <p:nvPr/>
        </p:nvCxnSpPr>
        <p:spPr>
          <a:xfrm flipH="1" rot="-5400000">
            <a:off x="5422200" y="1170550"/>
            <a:ext cx="279600" cy="1980000"/>
          </a:xfrm>
          <a:prstGeom prst="bentConnector3">
            <a:avLst>
              <a:gd fmla="val 50009" name="adj1"/>
            </a:avLst>
          </a:prstGeom>
          <a:noFill/>
          <a:ln cap="flat" cmpd="sng" w="9525">
            <a:solidFill>
              <a:schemeClr val="dk1"/>
            </a:solidFill>
            <a:prstDash val="solid"/>
            <a:round/>
            <a:headEnd len="med" w="med" type="none"/>
            <a:tailEnd len="med" w="med" type="triangle"/>
          </a:ln>
        </p:spPr>
      </p:cxnSp>
      <p:grpSp>
        <p:nvGrpSpPr>
          <p:cNvPr id="936" name="Google Shape;936;p34"/>
          <p:cNvGrpSpPr/>
          <p:nvPr/>
        </p:nvGrpSpPr>
        <p:grpSpPr>
          <a:xfrm>
            <a:off x="720000" y="2300400"/>
            <a:ext cx="3816000" cy="2303105"/>
            <a:chOff x="720000" y="2300400"/>
            <a:chExt cx="3816000" cy="2303105"/>
          </a:xfrm>
        </p:grpSpPr>
        <p:sp>
          <p:nvSpPr>
            <p:cNvPr id="933" name="Google Shape;933;p34"/>
            <p:cNvSpPr txBox="1"/>
            <p:nvPr/>
          </p:nvSpPr>
          <p:spPr>
            <a:xfrm>
              <a:off x="720000" y="2300400"/>
              <a:ext cx="3816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DAILY LIFE IN ANCIENT EGYPT</a:t>
              </a:r>
              <a:endParaRPr sz="2000">
                <a:solidFill>
                  <a:schemeClr val="dk1"/>
                </a:solidFill>
                <a:latin typeface="Marcellus"/>
                <a:ea typeface="Marcellus"/>
                <a:cs typeface="Marcellus"/>
                <a:sym typeface="Marcellus"/>
              </a:endParaRPr>
            </a:p>
          </p:txBody>
        </p:sp>
        <p:sp>
          <p:nvSpPr>
            <p:cNvPr id="937" name="Google Shape;937;p34"/>
            <p:cNvSpPr txBox="1"/>
            <p:nvPr/>
          </p:nvSpPr>
          <p:spPr>
            <a:xfrm>
              <a:off x="720000" y="2869205"/>
              <a:ext cx="3816000" cy="1734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What interests you most about daily life in Ancient Egypt?</a:t>
              </a:r>
              <a:endParaRPr>
                <a:solidFill>
                  <a:schemeClr val="lt1"/>
                </a:solidFill>
                <a:latin typeface="Actor"/>
                <a:ea typeface="Actor"/>
                <a:cs typeface="Actor"/>
                <a:sym typeface="Actor"/>
              </a:endParaRPr>
            </a:p>
            <a:p>
              <a:pPr indent="-214899" lvl="0" marL="251999" rtl="0" algn="l">
                <a:spcBef>
                  <a:spcPts val="100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How did the Nile River affect the daily lives of ancient Egyptians?</a:t>
              </a:r>
              <a:endParaRPr>
                <a:solidFill>
                  <a:schemeClr val="lt1"/>
                </a:solidFill>
                <a:latin typeface="Actor"/>
                <a:ea typeface="Actor"/>
                <a:cs typeface="Actor"/>
                <a:sym typeface="Actor"/>
              </a:endParaRPr>
            </a:p>
            <a:p>
              <a:pPr indent="-214899" lvl="0" marL="251999" rtl="0" algn="l">
                <a:spcBef>
                  <a:spcPts val="100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Explore common jobs in Ancient Egypt and how they contributed to society</a:t>
              </a:r>
              <a:endParaRPr>
                <a:solidFill>
                  <a:schemeClr val="lt1"/>
                </a:solidFill>
                <a:latin typeface="Actor"/>
                <a:ea typeface="Actor"/>
                <a:cs typeface="Actor"/>
                <a:sym typeface="Actor"/>
              </a:endParaRPr>
            </a:p>
          </p:txBody>
        </p:sp>
      </p:grpSp>
      <p:grpSp>
        <p:nvGrpSpPr>
          <p:cNvPr id="938" name="Google Shape;938;p34"/>
          <p:cNvGrpSpPr/>
          <p:nvPr/>
        </p:nvGrpSpPr>
        <p:grpSpPr>
          <a:xfrm>
            <a:off x="4680000" y="2300400"/>
            <a:ext cx="3744000" cy="2303100"/>
            <a:chOff x="4680000" y="2300400"/>
            <a:chExt cx="3744000" cy="2303100"/>
          </a:xfrm>
        </p:grpSpPr>
        <p:sp>
          <p:nvSpPr>
            <p:cNvPr id="935" name="Google Shape;935;p34"/>
            <p:cNvSpPr txBox="1"/>
            <p:nvPr/>
          </p:nvSpPr>
          <p:spPr>
            <a:xfrm>
              <a:off x="4680000" y="2300400"/>
              <a:ext cx="3744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RELIGION AND THE AFTERLIFE</a:t>
              </a:r>
              <a:endParaRPr sz="2000">
                <a:solidFill>
                  <a:schemeClr val="dk1"/>
                </a:solidFill>
                <a:latin typeface="Marcellus"/>
                <a:ea typeface="Marcellus"/>
                <a:cs typeface="Marcellus"/>
                <a:sym typeface="Marcellus"/>
              </a:endParaRPr>
            </a:p>
          </p:txBody>
        </p:sp>
        <p:sp>
          <p:nvSpPr>
            <p:cNvPr id="939" name="Google Shape;939;p34"/>
            <p:cNvSpPr txBox="1"/>
            <p:nvPr/>
          </p:nvSpPr>
          <p:spPr>
            <a:xfrm>
              <a:off x="4680000" y="2869200"/>
              <a:ext cx="3744000" cy="1734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Which gods and goddesses were significant in religion, and what roles did they play?</a:t>
              </a:r>
              <a:endParaRPr>
                <a:solidFill>
                  <a:schemeClr val="lt1"/>
                </a:solidFill>
                <a:latin typeface="Actor"/>
                <a:ea typeface="Actor"/>
                <a:cs typeface="Actor"/>
                <a:sym typeface="Actor"/>
              </a:endParaRPr>
            </a:p>
            <a:p>
              <a:pPr indent="-214899" lvl="0" marL="251999" rtl="0" algn="l">
                <a:spcBef>
                  <a:spcPts val="100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Explain 'ma'at' and its importance in maintaining order in Ancient Egypt</a:t>
              </a:r>
              <a:endParaRPr>
                <a:solidFill>
                  <a:schemeClr val="lt1"/>
                </a:solidFill>
                <a:latin typeface="Actor"/>
                <a:ea typeface="Actor"/>
                <a:cs typeface="Actor"/>
                <a:sym typeface="Actor"/>
              </a:endParaRPr>
            </a:p>
            <a:p>
              <a:pPr indent="-214899" lvl="0" marL="251999" rtl="0" algn="l">
                <a:spcBef>
                  <a:spcPts val="100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Explore the ancient Egyptian beliefs about the afterlife and their related rituals</a:t>
              </a:r>
              <a:endParaRPr>
                <a:solidFill>
                  <a:schemeClr val="lt1"/>
                </a:solidFill>
                <a:latin typeface="Actor"/>
                <a:ea typeface="Actor"/>
                <a:cs typeface="Actor"/>
                <a:sym typeface="Acto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idx="4294967295" type="body"/>
          </p:nvPr>
        </p:nvSpPr>
        <p:spPr>
          <a:xfrm>
            <a:off x="1188750" y="1900725"/>
            <a:ext cx="6766500" cy="2252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Anaheim"/>
              <a:buChar char="●"/>
            </a:pPr>
            <a:r>
              <a:rPr lang="en"/>
              <a:t>This template contains an assortment of complementary infographic resources for the </a:t>
            </a:r>
            <a:r>
              <a:rPr b="1" lang="en" u="sng">
                <a:hlinkClick r:id="rId3"/>
              </a:rPr>
              <a:t>Social Studies Subject for Middle School: Ancient Egypt</a:t>
            </a:r>
            <a:r>
              <a:rPr lang="en"/>
              <a:t> </a:t>
            </a:r>
            <a:r>
              <a:rPr lang="en"/>
              <a:t>presentation</a:t>
            </a:r>
            <a:endParaRPr/>
          </a:p>
          <a:p>
            <a:pPr indent="-317500" lvl="0" marL="457200" rtl="0" algn="l">
              <a:lnSpc>
                <a:spcPct val="100000"/>
              </a:lnSpc>
              <a:spcBef>
                <a:spcPts val="1000"/>
              </a:spcBef>
              <a:spcAft>
                <a:spcPts val="0"/>
              </a:spcAft>
              <a:buSzPts val="1400"/>
              <a:buFont typeface="Anaheim"/>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lnSpc>
                <a:spcPct val="100000"/>
              </a:lnSpc>
              <a:spcBef>
                <a:spcPts val="0"/>
              </a:spcBef>
              <a:spcAft>
                <a:spcPts val="0"/>
              </a:spcAft>
              <a:buSzPts val="1400"/>
              <a:buFont typeface="Anaheim"/>
              <a:buChar char="○"/>
            </a:pPr>
            <a:r>
              <a:rPr lang="en"/>
              <a:t>Select the element that you want to copy</a:t>
            </a:r>
            <a:endParaRPr/>
          </a:p>
          <a:p>
            <a:pPr indent="-317500" lvl="1" marL="914400" rtl="0" algn="l">
              <a:lnSpc>
                <a:spcPct val="100000"/>
              </a:lnSpc>
              <a:spcBef>
                <a:spcPts val="0"/>
              </a:spcBef>
              <a:spcAft>
                <a:spcPts val="0"/>
              </a:spcAft>
              <a:buSzPts val="1400"/>
              <a:buFont typeface="Anaheim"/>
              <a:buChar char="○"/>
            </a:pPr>
            <a:r>
              <a:rPr lang="en"/>
              <a:t>Right-click and choose “Copy”</a:t>
            </a:r>
            <a:endParaRPr/>
          </a:p>
          <a:p>
            <a:pPr indent="-317500" lvl="1" marL="914400" rtl="0" algn="l">
              <a:lnSpc>
                <a:spcPct val="100000"/>
              </a:lnSpc>
              <a:spcBef>
                <a:spcPts val="0"/>
              </a:spcBef>
              <a:spcAft>
                <a:spcPts val="0"/>
              </a:spcAft>
              <a:buSzPts val="1400"/>
              <a:buFont typeface="Anaheim"/>
              <a:buChar char="○"/>
            </a:pPr>
            <a:r>
              <a:rPr lang="en"/>
              <a:t>Go to the slide where you want the element to appear</a:t>
            </a:r>
            <a:endParaRPr/>
          </a:p>
          <a:p>
            <a:pPr indent="-317500" lvl="1" marL="914400" rtl="0" algn="l">
              <a:lnSpc>
                <a:spcPct val="100000"/>
              </a:lnSpc>
              <a:spcBef>
                <a:spcPts val="0"/>
              </a:spcBef>
              <a:spcAft>
                <a:spcPts val="0"/>
              </a:spcAft>
              <a:buSzPts val="1400"/>
              <a:buFont typeface="Anaheim"/>
              <a:buChar char="○"/>
            </a:pPr>
            <a:r>
              <a:rPr lang="en"/>
              <a:t>Right-click and choose “Paste”</a:t>
            </a:r>
            <a:endParaRPr/>
          </a:p>
        </p:txBody>
      </p:sp>
      <p:sp>
        <p:nvSpPr>
          <p:cNvPr id="307" name="Google Shape;307;p17"/>
          <p:cNvSpPr txBox="1"/>
          <p:nvPr>
            <p:ph type="title"/>
          </p:nvPr>
        </p:nvSpPr>
        <p:spPr>
          <a:xfrm>
            <a:off x="720000" y="552800"/>
            <a:ext cx="7704000" cy="123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ANCIENT EGYPT INFOGRAPHICS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5"/>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945" name="Google Shape;945;p35"/>
          <p:cNvSpPr txBox="1"/>
          <p:nvPr/>
        </p:nvSpPr>
        <p:spPr>
          <a:xfrm>
            <a:off x="720000" y="2017900"/>
            <a:ext cx="2520000" cy="16932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Welcome to our intriguing journey through the sands of time to explore Ancient Egypt. In this exercise, we will unearth the mysteries of this captivating civilization through two compelling topics</a:t>
            </a:r>
            <a:endParaRPr>
              <a:solidFill>
                <a:schemeClr val="lt1"/>
              </a:solidFill>
              <a:latin typeface="Actor"/>
              <a:ea typeface="Actor"/>
              <a:cs typeface="Actor"/>
              <a:sym typeface="Actor"/>
            </a:endParaRPr>
          </a:p>
        </p:txBody>
      </p:sp>
      <p:cxnSp>
        <p:nvCxnSpPr>
          <p:cNvPr id="946" name="Google Shape;946;p35"/>
          <p:cNvCxnSpPr>
            <a:stCxn id="945" idx="3"/>
            <a:endCxn id="947" idx="1"/>
          </p:cNvCxnSpPr>
          <p:nvPr/>
        </p:nvCxnSpPr>
        <p:spPr>
          <a:xfrm flipH="1" rot="10800000">
            <a:off x="3240000" y="2074600"/>
            <a:ext cx="247800" cy="7899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948" name="Google Shape;948;p35"/>
          <p:cNvCxnSpPr>
            <a:stCxn id="945" idx="3"/>
            <a:endCxn id="949" idx="1"/>
          </p:cNvCxnSpPr>
          <p:nvPr/>
        </p:nvCxnSpPr>
        <p:spPr>
          <a:xfrm>
            <a:off x="3240000" y="2864500"/>
            <a:ext cx="247800" cy="789900"/>
          </a:xfrm>
          <a:prstGeom prst="bentConnector3">
            <a:avLst>
              <a:gd fmla="val 50000" name="adj1"/>
            </a:avLst>
          </a:prstGeom>
          <a:noFill/>
          <a:ln cap="flat" cmpd="sng" w="9525">
            <a:solidFill>
              <a:schemeClr val="dk1"/>
            </a:solidFill>
            <a:prstDash val="solid"/>
            <a:round/>
            <a:headEnd len="med" w="med" type="none"/>
            <a:tailEnd len="med" w="med" type="triangle"/>
          </a:ln>
        </p:spPr>
      </p:cxnSp>
      <p:grpSp>
        <p:nvGrpSpPr>
          <p:cNvPr id="950" name="Google Shape;950;p35"/>
          <p:cNvGrpSpPr/>
          <p:nvPr/>
        </p:nvGrpSpPr>
        <p:grpSpPr>
          <a:xfrm>
            <a:off x="3487800" y="1443433"/>
            <a:ext cx="4936200" cy="1262100"/>
            <a:chOff x="3487800" y="1443433"/>
            <a:chExt cx="4936200" cy="1262100"/>
          </a:xfrm>
        </p:grpSpPr>
        <p:sp>
          <p:nvSpPr>
            <p:cNvPr id="947" name="Google Shape;947;p35"/>
            <p:cNvSpPr txBox="1"/>
            <p:nvPr/>
          </p:nvSpPr>
          <p:spPr>
            <a:xfrm>
              <a:off x="3487800" y="1828183"/>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1</a:t>
              </a:r>
              <a:endParaRPr sz="2000">
                <a:solidFill>
                  <a:schemeClr val="dk1"/>
                </a:solidFill>
                <a:latin typeface="Marcellus"/>
                <a:ea typeface="Marcellus"/>
                <a:cs typeface="Marcellus"/>
                <a:sym typeface="Marcellus"/>
              </a:endParaRPr>
            </a:p>
          </p:txBody>
        </p:sp>
        <p:sp>
          <p:nvSpPr>
            <p:cNvPr id="951" name="Google Shape;951;p35"/>
            <p:cNvSpPr txBox="1"/>
            <p:nvPr/>
          </p:nvSpPr>
          <p:spPr>
            <a:xfrm>
              <a:off x="4104000" y="1443433"/>
              <a:ext cx="4320000" cy="12621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Let’s explore ancient Egyptian daily life, including their routines, clothing, and food. We'll also discuss how the Nile River influenced their existence. What interests you most about daily life in Ancient Egypt, and how does it compare to our lives today?</a:t>
              </a:r>
              <a:endParaRPr>
                <a:solidFill>
                  <a:schemeClr val="lt1"/>
                </a:solidFill>
                <a:latin typeface="Actor"/>
                <a:ea typeface="Actor"/>
                <a:cs typeface="Actor"/>
                <a:sym typeface="Actor"/>
              </a:endParaRPr>
            </a:p>
          </p:txBody>
        </p:sp>
      </p:grpSp>
      <p:grpSp>
        <p:nvGrpSpPr>
          <p:cNvPr id="952" name="Google Shape;952;p35"/>
          <p:cNvGrpSpPr/>
          <p:nvPr/>
        </p:nvGrpSpPr>
        <p:grpSpPr>
          <a:xfrm>
            <a:off x="3487800" y="3023467"/>
            <a:ext cx="4936200" cy="1262100"/>
            <a:chOff x="3487800" y="3023467"/>
            <a:chExt cx="4936200" cy="1262100"/>
          </a:xfrm>
        </p:grpSpPr>
        <p:sp>
          <p:nvSpPr>
            <p:cNvPr id="949" name="Google Shape;949;p35"/>
            <p:cNvSpPr txBox="1"/>
            <p:nvPr/>
          </p:nvSpPr>
          <p:spPr>
            <a:xfrm>
              <a:off x="3487800" y="3408217"/>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2</a:t>
              </a:r>
              <a:endParaRPr sz="2000">
                <a:solidFill>
                  <a:schemeClr val="dk1"/>
                </a:solidFill>
                <a:latin typeface="Marcellus"/>
                <a:ea typeface="Marcellus"/>
                <a:cs typeface="Marcellus"/>
                <a:sym typeface="Marcellus"/>
              </a:endParaRPr>
            </a:p>
          </p:txBody>
        </p:sp>
        <p:sp>
          <p:nvSpPr>
            <p:cNvPr id="953" name="Google Shape;953;p35"/>
            <p:cNvSpPr txBox="1"/>
            <p:nvPr/>
          </p:nvSpPr>
          <p:spPr>
            <a:xfrm>
              <a:off x="4104000" y="3023467"/>
              <a:ext cx="4320000" cy="12621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Let’s delve into ancient Egyptian spirituality. We’ll explore their gods, 'ma'at,' and the afterlife, alongside mummification and burial practices. Compare their religious beliefs to modern practices. What aspect of ancient Egyptian spirituality intrigues you the most?</a:t>
              </a:r>
              <a:endParaRPr>
                <a:solidFill>
                  <a:schemeClr val="lt1"/>
                </a:solidFill>
                <a:latin typeface="Actor"/>
                <a:ea typeface="Actor"/>
                <a:cs typeface="Actor"/>
                <a:sym typeface="Acto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cxnSp>
        <p:nvCxnSpPr>
          <p:cNvPr id="958" name="Google Shape;958;p36"/>
          <p:cNvCxnSpPr>
            <a:stCxn id="959" idx="2"/>
            <a:endCxn id="960" idx="0"/>
          </p:cNvCxnSpPr>
          <p:nvPr/>
        </p:nvCxnSpPr>
        <p:spPr>
          <a:xfrm rot="5400000">
            <a:off x="3072150" y="675785"/>
            <a:ext cx="371700" cy="26280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961" name="Google Shape;961;p36"/>
          <p:cNvCxnSpPr>
            <a:stCxn id="959" idx="2"/>
            <a:endCxn id="962" idx="0"/>
          </p:cNvCxnSpPr>
          <p:nvPr/>
        </p:nvCxnSpPr>
        <p:spPr>
          <a:xfrm flipH="1" rot="-5400000">
            <a:off x="5700150" y="675785"/>
            <a:ext cx="371700" cy="26280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963" name="Google Shape;963;p36"/>
          <p:cNvCxnSpPr>
            <a:stCxn id="959" idx="2"/>
            <a:endCxn id="964" idx="0"/>
          </p:cNvCxnSpPr>
          <p:nvPr/>
        </p:nvCxnSpPr>
        <p:spPr>
          <a:xfrm flipH="1" rot="-5400000">
            <a:off x="4386450" y="1989485"/>
            <a:ext cx="371700" cy="600"/>
          </a:xfrm>
          <a:prstGeom prst="bentConnector3">
            <a:avLst>
              <a:gd fmla="val 49996" name="adj1"/>
            </a:avLst>
          </a:prstGeom>
          <a:noFill/>
          <a:ln cap="flat" cmpd="sng" w="9525">
            <a:solidFill>
              <a:schemeClr val="dk1"/>
            </a:solidFill>
            <a:prstDash val="solid"/>
            <a:round/>
            <a:headEnd len="med" w="med" type="none"/>
            <a:tailEnd len="med" w="med" type="triangle"/>
          </a:ln>
        </p:spPr>
      </p:cxnSp>
      <p:sp>
        <p:nvSpPr>
          <p:cNvPr id="965" name="Google Shape;965;p36"/>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960" name="Google Shape;960;p36"/>
          <p:cNvSpPr/>
          <p:nvPr/>
        </p:nvSpPr>
        <p:spPr>
          <a:xfrm>
            <a:off x="1584007" y="2175606"/>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sp>
        <p:nvSpPr>
          <p:cNvPr id="964" name="Google Shape;964;p36"/>
          <p:cNvSpPr/>
          <p:nvPr/>
        </p:nvSpPr>
        <p:spPr>
          <a:xfrm>
            <a:off x="4212000" y="2175606"/>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62" name="Google Shape;962;p36"/>
          <p:cNvSpPr/>
          <p:nvPr/>
        </p:nvSpPr>
        <p:spPr>
          <a:xfrm>
            <a:off x="6839999" y="2175606"/>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59" name="Google Shape;959;p36"/>
          <p:cNvSpPr txBox="1"/>
          <p:nvPr/>
        </p:nvSpPr>
        <p:spPr>
          <a:xfrm>
            <a:off x="3348000" y="1311335"/>
            <a:ext cx="244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DAILY LIFE</a:t>
            </a:r>
            <a:endParaRPr b="1" sz="2000">
              <a:solidFill>
                <a:schemeClr val="dk1"/>
              </a:solidFill>
              <a:latin typeface="Marcellus"/>
              <a:ea typeface="Marcellus"/>
              <a:cs typeface="Marcellus"/>
              <a:sym typeface="Marcellus"/>
            </a:endParaRPr>
          </a:p>
        </p:txBody>
      </p:sp>
      <p:grpSp>
        <p:nvGrpSpPr>
          <p:cNvPr id="966" name="Google Shape;966;p36"/>
          <p:cNvGrpSpPr/>
          <p:nvPr/>
        </p:nvGrpSpPr>
        <p:grpSpPr>
          <a:xfrm>
            <a:off x="720007" y="2895606"/>
            <a:ext cx="2448000" cy="1707893"/>
            <a:chOff x="720007" y="2895606"/>
            <a:chExt cx="2448000" cy="1707893"/>
          </a:xfrm>
        </p:grpSpPr>
        <p:sp>
          <p:nvSpPr>
            <p:cNvPr id="967" name="Google Shape;967;p36"/>
            <p:cNvSpPr txBox="1"/>
            <p:nvPr/>
          </p:nvSpPr>
          <p:spPr>
            <a:xfrm>
              <a:off x="720007" y="2895606"/>
              <a:ext cx="2448000" cy="8004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SOCIAL HIERARCHY</a:t>
              </a:r>
              <a:endParaRPr b="1" sz="2000">
                <a:solidFill>
                  <a:schemeClr val="dk1"/>
                </a:solidFill>
                <a:latin typeface="Marcellus"/>
                <a:ea typeface="Marcellus"/>
                <a:cs typeface="Marcellus"/>
                <a:sym typeface="Marcellus"/>
              </a:endParaRPr>
            </a:p>
          </p:txBody>
        </p:sp>
        <p:sp>
          <p:nvSpPr>
            <p:cNvPr id="968" name="Google Shape;968;p36"/>
            <p:cNvSpPr txBox="1"/>
            <p:nvPr/>
          </p:nvSpPr>
          <p:spPr>
            <a:xfrm>
              <a:off x="720007" y="3772199"/>
              <a:ext cx="2448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Mercury is the closest planet to the Sun and the smallest one in the Solar System</a:t>
              </a:r>
              <a:endParaRPr>
                <a:solidFill>
                  <a:schemeClr val="lt1"/>
                </a:solidFill>
                <a:latin typeface="Actor"/>
                <a:ea typeface="Actor"/>
                <a:cs typeface="Actor"/>
                <a:sym typeface="Actor"/>
              </a:endParaRPr>
            </a:p>
          </p:txBody>
        </p:sp>
      </p:grpSp>
      <p:grpSp>
        <p:nvGrpSpPr>
          <p:cNvPr id="969" name="Google Shape;969;p36"/>
          <p:cNvGrpSpPr/>
          <p:nvPr/>
        </p:nvGrpSpPr>
        <p:grpSpPr>
          <a:xfrm>
            <a:off x="3348000" y="2895605"/>
            <a:ext cx="2448000" cy="1707894"/>
            <a:chOff x="3348000" y="2895605"/>
            <a:chExt cx="2448000" cy="1707894"/>
          </a:xfrm>
        </p:grpSpPr>
        <p:sp>
          <p:nvSpPr>
            <p:cNvPr id="970" name="Google Shape;970;p36"/>
            <p:cNvSpPr txBox="1"/>
            <p:nvPr/>
          </p:nvSpPr>
          <p:spPr>
            <a:xfrm>
              <a:off x="3348000" y="2895605"/>
              <a:ext cx="2448000" cy="8004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FAMILY AND KINSHIP</a:t>
              </a:r>
              <a:endParaRPr b="1" sz="2000">
                <a:solidFill>
                  <a:schemeClr val="dk1"/>
                </a:solidFill>
                <a:latin typeface="Marcellus"/>
                <a:ea typeface="Marcellus"/>
                <a:cs typeface="Marcellus"/>
                <a:sym typeface="Marcellus"/>
              </a:endParaRPr>
            </a:p>
          </p:txBody>
        </p:sp>
        <p:sp>
          <p:nvSpPr>
            <p:cNvPr id="971" name="Google Shape;971;p36"/>
            <p:cNvSpPr txBox="1"/>
            <p:nvPr/>
          </p:nvSpPr>
          <p:spPr>
            <a:xfrm>
              <a:off x="3348000" y="3772199"/>
              <a:ext cx="2448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Saturn has several rings. It was named after the Roman god of wealth and agriculture</a:t>
              </a:r>
              <a:endParaRPr>
                <a:solidFill>
                  <a:schemeClr val="lt1"/>
                </a:solidFill>
                <a:latin typeface="Actor"/>
                <a:ea typeface="Actor"/>
                <a:cs typeface="Actor"/>
                <a:sym typeface="Actor"/>
              </a:endParaRPr>
            </a:p>
          </p:txBody>
        </p:sp>
      </p:grpSp>
      <p:grpSp>
        <p:nvGrpSpPr>
          <p:cNvPr id="972" name="Google Shape;972;p36"/>
          <p:cNvGrpSpPr/>
          <p:nvPr/>
        </p:nvGrpSpPr>
        <p:grpSpPr>
          <a:xfrm>
            <a:off x="5975999" y="2895600"/>
            <a:ext cx="2448000" cy="1707897"/>
            <a:chOff x="5975999" y="2895600"/>
            <a:chExt cx="2448000" cy="1707897"/>
          </a:xfrm>
        </p:grpSpPr>
        <p:sp>
          <p:nvSpPr>
            <p:cNvPr id="973" name="Google Shape;973;p36"/>
            <p:cNvSpPr txBox="1"/>
            <p:nvPr/>
          </p:nvSpPr>
          <p:spPr>
            <a:xfrm>
              <a:off x="5975999" y="2895600"/>
              <a:ext cx="2448000" cy="8004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OCCUPATIONS AND DAILY LIFE</a:t>
              </a:r>
              <a:endParaRPr b="1" sz="2000">
                <a:solidFill>
                  <a:schemeClr val="dk1"/>
                </a:solidFill>
                <a:latin typeface="Marcellus"/>
                <a:ea typeface="Marcellus"/>
                <a:cs typeface="Marcellus"/>
                <a:sym typeface="Marcellus"/>
              </a:endParaRPr>
            </a:p>
          </p:txBody>
        </p:sp>
        <p:sp>
          <p:nvSpPr>
            <p:cNvPr id="974" name="Google Shape;974;p36"/>
            <p:cNvSpPr txBox="1"/>
            <p:nvPr/>
          </p:nvSpPr>
          <p:spPr>
            <a:xfrm>
              <a:off x="5975999" y="3772197"/>
              <a:ext cx="2448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Jupiter is a gas giant. It was named after the Roman god of the skies and lightning</a:t>
              </a:r>
              <a:endParaRPr>
                <a:solidFill>
                  <a:schemeClr val="lt1"/>
                </a:solidFill>
                <a:latin typeface="Actor"/>
                <a:ea typeface="Actor"/>
                <a:cs typeface="Actor"/>
                <a:sym typeface="Actor"/>
              </a:endParaRPr>
            </a:p>
            <a:p>
              <a:pPr indent="0" lvl="0" marL="0" rtl="0" algn="ctr">
                <a:lnSpc>
                  <a:spcPct val="100000"/>
                </a:lnSpc>
                <a:spcBef>
                  <a:spcPts val="0"/>
                </a:spcBef>
                <a:spcAft>
                  <a:spcPts val="0"/>
                </a:spcAft>
                <a:buNone/>
              </a:pPr>
              <a:r>
                <a:t/>
              </a:r>
              <a:endParaRPr>
                <a:solidFill>
                  <a:schemeClr val="lt1"/>
                </a:solidFill>
                <a:latin typeface="Actor"/>
                <a:ea typeface="Actor"/>
                <a:cs typeface="Actor"/>
                <a:sym typeface="Actor"/>
              </a:endParaRPr>
            </a:p>
          </p:txBody>
        </p:sp>
      </p:grpSp>
      <p:grpSp>
        <p:nvGrpSpPr>
          <p:cNvPr id="975" name="Google Shape;975;p36"/>
          <p:cNvGrpSpPr/>
          <p:nvPr/>
        </p:nvGrpSpPr>
        <p:grpSpPr>
          <a:xfrm>
            <a:off x="7012072" y="2319613"/>
            <a:ext cx="375853" cy="431986"/>
            <a:chOff x="1276062" y="1331521"/>
            <a:chExt cx="288231" cy="332604"/>
          </a:xfrm>
        </p:grpSpPr>
        <p:sp>
          <p:nvSpPr>
            <p:cNvPr id="976" name="Google Shape;976;p36"/>
            <p:cNvSpPr/>
            <p:nvPr/>
          </p:nvSpPr>
          <p:spPr>
            <a:xfrm>
              <a:off x="1438961" y="1336729"/>
              <a:ext cx="125332" cy="327322"/>
            </a:xfrm>
            <a:custGeom>
              <a:rect b="b" l="l" r="r" t="t"/>
              <a:pathLst>
                <a:path extrusionOk="0" h="13322" w="5101">
                  <a:moveTo>
                    <a:pt x="3216" y="4766"/>
                  </a:moveTo>
                  <a:cubicBezTo>
                    <a:pt x="3746" y="4766"/>
                    <a:pt x="4174" y="5197"/>
                    <a:pt x="4174" y="5721"/>
                  </a:cubicBezTo>
                  <a:cubicBezTo>
                    <a:pt x="4174" y="6251"/>
                    <a:pt x="3743" y="6681"/>
                    <a:pt x="3216" y="6681"/>
                  </a:cubicBezTo>
                  <a:cubicBezTo>
                    <a:pt x="3187" y="6681"/>
                    <a:pt x="3154" y="6679"/>
                    <a:pt x="3122" y="6674"/>
                  </a:cubicBezTo>
                  <a:cubicBezTo>
                    <a:pt x="3183" y="6357"/>
                    <a:pt x="3216" y="6041"/>
                    <a:pt x="3216" y="5721"/>
                  </a:cubicBezTo>
                  <a:cubicBezTo>
                    <a:pt x="3216" y="5394"/>
                    <a:pt x="3178" y="5076"/>
                    <a:pt x="3101" y="4771"/>
                  </a:cubicBezTo>
                  <a:cubicBezTo>
                    <a:pt x="3139" y="4766"/>
                    <a:pt x="3178" y="4766"/>
                    <a:pt x="3216" y="4766"/>
                  </a:cubicBezTo>
                  <a:close/>
                  <a:moveTo>
                    <a:pt x="1" y="0"/>
                  </a:moveTo>
                  <a:lnTo>
                    <a:pt x="518" y="13322"/>
                  </a:lnTo>
                  <a:lnTo>
                    <a:pt x="964" y="13322"/>
                  </a:lnTo>
                  <a:cubicBezTo>
                    <a:pt x="1527" y="10836"/>
                    <a:pt x="2420" y="9115"/>
                    <a:pt x="2891" y="7579"/>
                  </a:cubicBezTo>
                  <a:cubicBezTo>
                    <a:pt x="2997" y="7596"/>
                    <a:pt x="3103" y="7606"/>
                    <a:pt x="3214" y="7606"/>
                  </a:cubicBezTo>
                  <a:cubicBezTo>
                    <a:pt x="4256" y="7606"/>
                    <a:pt x="5101" y="6761"/>
                    <a:pt x="5101" y="5719"/>
                  </a:cubicBezTo>
                  <a:cubicBezTo>
                    <a:pt x="5101" y="4679"/>
                    <a:pt x="4256" y="3837"/>
                    <a:pt x="3214" y="3837"/>
                  </a:cubicBezTo>
                  <a:cubicBezTo>
                    <a:pt x="3057" y="3837"/>
                    <a:pt x="2906" y="3854"/>
                    <a:pt x="2761" y="3890"/>
                  </a:cubicBezTo>
                  <a:cubicBezTo>
                    <a:pt x="2384" y="3168"/>
                    <a:pt x="1784" y="2578"/>
                    <a:pt x="1057" y="2203"/>
                  </a:cubicBezTo>
                  <a:lnTo>
                    <a:pt x="1057"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1276062" y="1336729"/>
              <a:ext cx="220344" cy="327395"/>
            </a:xfrm>
            <a:custGeom>
              <a:rect b="b" l="l" r="r" t="t"/>
              <a:pathLst>
                <a:path extrusionOk="0" h="13325" w="8968">
                  <a:moveTo>
                    <a:pt x="1877" y="4768"/>
                  </a:moveTo>
                  <a:cubicBezTo>
                    <a:pt x="1916" y="4768"/>
                    <a:pt x="1957" y="4771"/>
                    <a:pt x="1995" y="4775"/>
                  </a:cubicBezTo>
                  <a:cubicBezTo>
                    <a:pt x="1918" y="5079"/>
                    <a:pt x="1877" y="5396"/>
                    <a:pt x="1877" y="5726"/>
                  </a:cubicBezTo>
                  <a:cubicBezTo>
                    <a:pt x="1877" y="6041"/>
                    <a:pt x="1911" y="6357"/>
                    <a:pt x="1971" y="6674"/>
                  </a:cubicBezTo>
                  <a:cubicBezTo>
                    <a:pt x="1940" y="6679"/>
                    <a:pt x="1909" y="6681"/>
                    <a:pt x="1877" y="6681"/>
                  </a:cubicBezTo>
                  <a:cubicBezTo>
                    <a:pt x="1348" y="6681"/>
                    <a:pt x="922" y="6251"/>
                    <a:pt x="922" y="5726"/>
                  </a:cubicBezTo>
                  <a:cubicBezTo>
                    <a:pt x="922" y="5199"/>
                    <a:pt x="1350" y="4768"/>
                    <a:pt x="1877" y="4768"/>
                  </a:cubicBezTo>
                  <a:close/>
                  <a:moveTo>
                    <a:pt x="4039" y="0"/>
                  </a:moveTo>
                  <a:lnTo>
                    <a:pt x="4039" y="2203"/>
                  </a:lnTo>
                  <a:cubicBezTo>
                    <a:pt x="3309" y="2576"/>
                    <a:pt x="2715" y="3168"/>
                    <a:pt x="2335" y="3890"/>
                  </a:cubicBezTo>
                  <a:cubicBezTo>
                    <a:pt x="2190" y="3854"/>
                    <a:pt x="2041" y="3837"/>
                    <a:pt x="1885" y="3837"/>
                  </a:cubicBezTo>
                  <a:cubicBezTo>
                    <a:pt x="843" y="3837"/>
                    <a:pt x="0" y="4681"/>
                    <a:pt x="0" y="5721"/>
                  </a:cubicBezTo>
                  <a:cubicBezTo>
                    <a:pt x="0" y="6763"/>
                    <a:pt x="843" y="7608"/>
                    <a:pt x="1885" y="7608"/>
                  </a:cubicBezTo>
                  <a:cubicBezTo>
                    <a:pt x="1993" y="7608"/>
                    <a:pt x="2101" y="7598"/>
                    <a:pt x="2205" y="7582"/>
                  </a:cubicBezTo>
                  <a:cubicBezTo>
                    <a:pt x="2681" y="9120"/>
                    <a:pt x="3572" y="10840"/>
                    <a:pt x="4135" y="13324"/>
                  </a:cubicBezTo>
                  <a:lnTo>
                    <a:pt x="7160" y="13324"/>
                  </a:lnTo>
                  <a:cubicBezTo>
                    <a:pt x="7613" y="10840"/>
                    <a:pt x="8328" y="9120"/>
                    <a:pt x="8710" y="7582"/>
                  </a:cubicBezTo>
                  <a:cubicBezTo>
                    <a:pt x="8821" y="7129"/>
                    <a:pt x="8968" y="6354"/>
                    <a:pt x="8968" y="5721"/>
                  </a:cubicBezTo>
                  <a:cubicBezTo>
                    <a:pt x="8968" y="4855"/>
                    <a:pt x="8696" y="4097"/>
                    <a:pt x="8607" y="3890"/>
                  </a:cubicBezTo>
                  <a:cubicBezTo>
                    <a:pt x="8304" y="3168"/>
                    <a:pt x="7825" y="2578"/>
                    <a:pt x="7240" y="2203"/>
                  </a:cubicBezTo>
                  <a:lnTo>
                    <a:pt x="724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1383924" y="1581471"/>
              <a:ext cx="10958" cy="10983"/>
            </a:xfrm>
            <a:custGeom>
              <a:rect b="b" l="l" r="r" t="t"/>
              <a:pathLst>
                <a:path extrusionOk="0" h="447" w="446">
                  <a:moveTo>
                    <a:pt x="222" y="1"/>
                  </a:moveTo>
                  <a:cubicBezTo>
                    <a:pt x="99" y="1"/>
                    <a:pt x="0" y="100"/>
                    <a:pt x="0" y="222"/>
                  </a:cubicBezTo>
                  <a:cubicBezTo>
                    <a:pt x="0" y="345"/>
                    <a:pt x="99" y="446"/>
                    <a:pt x="222" y="446"/>
                  </a:cubicBezTo>
                  <a:cubicBezTo>
                    <a:pt x="344" y="446"/>
                    <a:pt x="445" y="345"/>
                    <a:pt x="445" y="222"/>
                  </a:cubicBezTo>
                  <a:cubicBezTo>
                    <a:pt x="445" y="100"/>
                    <a:pt x="344" y="1"/>
                    <a:pt x="222"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1471148" y="1450611"/>
              <a:ext cx="10958" cy="10958"/>
            </a:xfrm>
            <a:custGeom>
              <a:rect b="b" l="l" r="r" t="t"/>
              <a:pathLst>
                <a:path extrusionOk="0" h="446" w="446">
                  <a:moveTo>
                    <a:pt x="222" y="1"/>
                  </a:moveTo>
                  <a:cubicBezTo>
                    <a:pt x="99" y="1"/>
                    <a:pt x="0" y="99"/>
                    <a:pt x="0" y="222"/>
                  </a:cubicBezTo>
                  <a:cubicBezTo>
                    <a:pt x="0" y="347"/>
                    <a:pt x="99" y="446"/>
                    <a:pt x="222" y="446"/>
                  </a:cubicBezTo>
                  <a:cubicBezTo>
                    <a:pt x="344" y="446"/>
                    <a:pt x="445" y="347"/>
                    <a:pt x="445" y="222"/>
                  </a:cubicBezTo>
                  <a:cubicBezTo>
                    <a:pt x="445" y="99"/>
                    <a:pt x="344" y="1"/>
                    <a:pt x="222"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1449330" y="1428793"/>
              <a:ext cx="10958" cy="10958"/>
            </a:xfrm>
            <a:custGeom>
              <a:rect b="b" l="l" r="r" t="t"/>
              <a:pathLst>
                <a:path extrusionOk="0" h="446" w="446">
                  <a:moveTo>
                    <a:pt x="221" y="1"/>
                  </a:moveTo>
                  <a:cubicBezTo>
                    <a:pt x="99" y="1"/>
                    <a:pt x="0" y="102"/>
                    <a:pt x="0" y="224"/>
                  </a:cubicBezTo>
                  <a:cubicBezTo>
                    <a:pt x="0" y="347"/>
                    <a:pt x="99" y="446"/>
                    <a:pt x="221" y="446"/>
                  </a:cubicBezTo>
                  <a:cubicBezTo>
                    <a:pt x="347" y="446"/>
                    <a:pt x="445" y="347"/>
                    <a:pt x="445" y="224"/>
                  </a:cubicBezTo>
                  <a:cubicBezTo>
                    <a:pt x="445" y="102"/>
                    <a:pt x="347" y="1"/>
                    <a:pt x="221"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1383728" y="1331521"/>
              <a:ext cx="72703" cy="11081"/>
            </a:xfrm>
            <a:custGeom>
              <a:rect b="b" l="l" r="r" t="t"/>
              <a:pathLst>
                <a:path extrusionOk="0" h="451" w="2959">
                  <a:moveTo>
                    <a:pt x="299" y="1"/>
                  </a:moveTo>
                  <a:lnTo>
                    <a:pt x="1" y="224"/>
                  </a:lnTo>
                  <a:lnTo>
                    <a:pt x="299" y="451"/>
                  </a:lnTo>
                  <a:lnTo>
                    <a:pt x="2658" y="451"/>
                  </a:lnTo>
                  <a:lnTo>
                    <a:pt x="2959" y="224"/>
                  </a:lnTo>
                  <a:lnTo>
                    <a:pt x="2658"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1448716" y="1331521"/>
              <a:ext cx="22801" cy="11130"/>
            </a:xfrm>
            <a:custGeom>
              <a:rect b="b" l="l" r="r" t="t"/>
              <a:pathLst>
                <a:path extrusionOk="0" h="453" w="928">
                  <a:moveTo>
                    <a:pt x="675" y="1"/>
                  </a:moveTo>
                  <a:lnTo>
                    <a:pt x="675" y="5"/>
                  </a:lnTo>
                  <a:lnTo>
                    <a:pt x="1" y="5"/>
                  </a:lnTo>
                  <a:lnTo>
                    <a:pt x="1" y="453"/>
                  </a:lnTo>
                  <a:lnTo>
                    <a:pt x="672" y="453"/>
                  </a:lnTo>
                  <a:cubicBezTo>
                    <a:pt x="778" y="453"/>
                    <a:pt x="870" y="383"/>
                    <a:pt x="894" y="282"/>
                  </a:cubicBezTo>
                  <a:cubicBezTo>
                    <a:pt x="928" y="133"/>
                    <a:pt x="817" y="1"/>
                    <a:pt x="675"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1368765" y="1331521"/>
              <a:ext cx="22752" cy="11130"/>
            </a:xfrm>
            <a:custGeom>
              <a:rect b="b" l="l" r="r" t="t"/>
              <a:pathLst>
                <a:path extrusionOk="0" h="453" w="926">
                  <a:moveTo>
                    <a:pt x="254" y="1"/>
                  </a:moveTo>
                  <a:cubicBezTo>
                    <a:pt x="112" y="1"/>
                    <a:pt x="1" y="133"/>
                    <a:pt x="32" y="282"/>
                  </a:cubicBezTo>
                  <a:cubicBezTo>
                    <a:pt x="56" y="383"/>
                    <a:pt x="150" y="453"/>
                    <a:pt x="256" y="453"/>
                  </a:cubicBezTo>
                  <a:lnTo>
                    <a:pt x="925" y="453"/>
                  </a:lnTo>
                  <a:lnTo>
                    <a:pt x="925" y="5"/>
                  </a:lnTo>
                  <a:lnTo>
                    <a:pt x="254" y="5"/>
                  </a:lnTo>
                  <a:lnTo>
                    <a:pt x="254"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36"/>
          <p:cNvGrpSpPr/>
          <p:nvPr/>
        </p:nvGrpSpPr>
        <p:grpSpPr>
          <a:xfrm>
            <a:off x="4412164" y="2319610"/>
            <a:ext cx="319672" cy="431992"/>
            <a:chOff x="6313674" y="4037366"/>
            <a:chExt cx="244791" cy="332506"/>
          </a:xfrm>
        </p:grpSpPr>
        <p:sp>
          <p:nvSpPr>
            <p:cNvPr id="985" name="Google Shape;985;p36"/>
            <p:cNvSpPr/>
            <p:nvPr/>
          </p:nvSpPr>
          <p:spPr>
            <a:xfrm>
              <a:off x="6418981" y="4164171"/>
              <a:ext cx="139484" cy="205700"/>
            </a:xfrm>
            <a:custGeom>
              <a:rect b="b" l="l" r="r" t="t"/>
              <a:pathLst>
                <a:path extrusionOk="0" h="8372" w="5677">
                  <a:moveTo>
                    <a:pt x="4634" y="0"/>
                  </a:moveTo>
                  <a:lnTo>
                    <a:pt x="1219" y="2159"/>
                  </a:lnTo>
                  <a:cubicBezTo>
                    <a:pt x="1219" y="2159"/>
                    <a:pt x="408" y="2672"/>
                    <a:pt x="408" y="2674"/>
                  </a:cubicBezTo>
                  <a:lnTo>
                    <a:pt x="1108" y="3372"/>
                  </a:lnTo>
                  <a:lnTo>
                    <a:pt x="1" y="6212"/>
                  </a:lnTo>
                  <a:lnTo>
                    <a:pt x="730" y="6826"/>
                  </a:lnTo>
                  <a:lnTo>
                    <a:pt x="2562" y="8371"/>
                  </a:lnTo>
                  <a:lnTo>
                    <a:pt x="4372" y="8371"/>
                  </a:lnTo>
                  <a:cubicBezTo>
                    <a:pt x="4372" y="7343"/>
                    <a:pt x="3662" y="6477"/>
                    <a:pt x="2704" y="6241"/>
                  </a:cubicBezTo>
                  <a:lnTo>
                    <a:pt x="3440" y="4352"/>
                  </a:lnTo>
                  <a:lnTo>
                    <a:pt x="4586" y="4354"/>
                  </a:lnTo>
                  <a:cubicBezTo>
                    <a:pt x="4990" y="4354"/>
                    <a:pt x="5320" y="4027"/>
                    <a:pt x="5320" y="3620"/>
                  </a:cubicBezTo>
                  <a:lnTo>
                    <a:pt x="5320" y="2482"/>
                  </a:lnTo>
                  <a:cubicBezTo>
                    <a:pt x="5351" y="2496"/>
                    <a:pt x="5383" y="2503"/>
                    <a:pt x="5416" y="2503"/>
                  </a:cubicBezTo>
                  <a:cubicBezTo>
                    <a:pt x="5448" y="2503"/>
                    <a:pt x="5479" y="2496"/>
                    <a:pt x="5510" y="2482"/>
                  </a:cubicBezTo>
                  <a:cubicBezTo>
                    <a:pt x="5623" y="2438"/>
                    <a:pt x="5676" y="2304"/>
                    <a:pt x="5623" y="2191"/>
                  </a:cubicBezTo>
                  <a:lnTo>
                    <a:pt x="4634"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6374337" y="4316014"/>
              <a:ext cx="53857" cy="53857"/>
            </a:xfrm>
            <a:custGeom>
              <a:rect b="b" l="l" r="r" t="t"/>
              <a:pathLst>
                <a:path extrusionOk="0" h="2192" w="2192">
                  <a:moveTo>
                    <a:pt x="2191" y="1"/>
                  </a:moveTo>
                  <a:cubicBezTo>
                    <a:pt x="983" y="1"/>
                    <a:pt x="1" y="983"/>
                    <a:pt x="1" y="2191"/>
                  </a:cubicBezTo>
                  <a:lnTo>
                    <a:pt x="903" y="2191"/>
                  </a:lnTo>
                  <a:lnTo>
                    <a:pt x="2191" y="1"/>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6396475" y="4316014"/>
              <a:ext cx="85528" cy="53857"/>
            </a:xfrm>
            <a:custGeom>
              <a:rect b="b" l="l" r="r" t="t"/>
              <a:pathLst>
                <a:path extrusionOk="0" h="2192" w="3481">
                  <a:moveTo>
                    <a:pt x="1290" y="1"/>
                  </a:moveTo>
                  <a:cubicBezTo>
                    <a:pt x="578" y="1"/>
                    <a:pt x="2" y="983"/>
                    <a:pt x="0" y="2191"/>
                  </a:cubicBezTo>
                  <a:lnTo>
                    <a:pt x="3480" y="2191"/>
                  </a:lnTo>
                  <a:cubicBezTo>
                    <a:pt x="3480" y="983"/>
                    <a:pt x="2501" y="1"/>
                    <a:pt x="1290"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6534484" y="4238078"/>
              <a:ext cx="21007" cy="11032"/>
            </a:xfrm>
            <a:custGeom>
              <a:rect b="b" l="l" r="r" t="t"/>
              <a:pathLst>
                <a:path extrusionOk="0" h="449" w="855">
                  <a:moveTo>
                    <a:pt x="241" y="1"/>
                  </a:moveTo>
                  <a:cubicBezTo>
                    <a:pt x="121" y="1"/>
                    <a:pt x="15" y="90"/>
                    <a:pt x="8" y="210"/>
                  </a:cubicBezTo>
                  <a:cubicBezTo>
                    <a:pt x="0" y="340"/>
                    <a:pt x="104" y="449"/>
                    <a:pt x="234" y="449"/>
                  </a:cubicBezTo>
                  <a:lnTo>
                    <a:pt x="617" y="449"/>
                  </a:lnTo>
                  <a:cubicBezTo>
                    <a:pt x="737" y="449"/>
                    <a:pt x="843" y="357"/>
                    <a:pt x="848" y="237"/>
                  </a:cubicBezTo>
                  <a:cubicBezTo>
                    <a:pt x="855" y="109"/>
                    <a:pt x="749" y="1"/>
                    <a:pt x="621"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6517457" y="4197709"/>
              <a:ext cx="35798" cy="15921"/>
            </a:xfrm>
            <a:custGeom>
              <a:rect b="b" l="l" r="r" t="t"/>
              <a:pathLst>
                <a:path extrusionOk="0" h="648" w="1457">
                  <a:moveTo>
                    <a:pt x="231" y="0"/>
                  </a:moveTo>
                  <a:cubicBezTo>
                    <a:pt x="116" y="0"/>
                    <a:pt x="15" y="91"/>
                    <a:pt x="8" y="212"/>
                  </a:cubicBezTo>
                  <a:cubicBezTo>
                    <a:pt x="0" y="289"/>
                    <a:pt x="39" y="368"/>
                    <a:pt x="106" y="412"/>
                  </a:cubicBezTo>
                  <a:lnTo>
                    <a:pt x="376" y="604"/>
                  </a:lnTo>
                  <a:cubicBezTo>
                    <a:pt x="417" y="635"/>
                    <a:pt x="460" y="647"/>
                    <a:pt x="506" y="647"/>
                  </a:cubicBezTo>
                  <a:cubicBezTo>
                    <a:pt x="578" y="647"/>
                    <a:pt x="648" y="614"/>
                    <a:pt x="689" y="551"/>
                  </a:cubicBezTo>
                  <a:cubicBezTo>
                    <a:pt x="710" y="517"/>
                    <a:pt x="722" y="484"/>
                    <a:pt x="730" y="448"/>
                  </a:cubicBezTo>
                  <a:lnTo>
                    <a:pt x="1221" y="448"/>
                  </a:lnTo>
                  <a:cubicBezTo>
                    <a:pt x="1350" y="448"/>
                    <a:pt x="1456" y="339"/>
                    <a:pt x="1447" y="212"/>
                  </a:cubicBezTo>
                  <a:cubicBezTo>
                    <a:pt x="1442" y="91"/>
                    <a:pt x="1336" y="0"/>
                    <a:pt x="1216"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6470086" y="4195867"/>
              <a:ext cx="20541" cy="32998"/>
            </a:xfrm>
            <a:custGeom>
              <a:rect b="b" l="l" r="r" t="t"/>
              <a:pathLst>
                <a:path extrusionOk="0" h="1343" w="836">
                  <a:moveTo>
                    <a:pt x="617" y="0"/>
                  </a:moveTo>
                  <a:cubicBezTo>
                    <a:pt x="251" y="61"/>
                    <a:pt x="0" y="410"/>
                    <a:pt x="61" y="775"/>
                  </a:cubicBezTo>
                  <a:cubicBezTo>
                    <a:pt x="115" y="1107"/>
                    <a:pt x="403" y="1343"/>
                    <a:pt x="727" y="1343"/>
                  </a:cubicBezTo>
                  <a:cubicBezTo>
                    <a:pt x="763" y="1343"/>
                    <a:pt x="799" y="1340"/>
                    <a:pt x="836" y="1334"/>
                  </a:cubicBezTo>
                  <a:lnTo>
                    <a:pt x="83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6483207" y="4117218"/>
              <a:ext cx="49705" cy="54373"/>
            </a:xfrm>
            <a:custGeom>
              <a:rect b="b" l="l" r="r" t="t"/>
              <a:pathLst>
                <a:path extrusionOk="0" h="2213" w="2023">
                  <a:moveTo>
                    <a:pt x="1156" y="0"/>
                  </a:moveTo>
                  <a:lnTo>
                    <a:pt x="1" y="342"/>
                  </a:lnTo>
                  <a:lnTo>
                    <a:pt x="1553" y="2212"/>
                  </a:lnTo>
                  <a:lnTo>
                    <a:pt x="2022" y="1916"/>
                  </a:lnTo>
                  <a:lnTo>
                    <a:pt x="1156"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6453403" y="4037366"/>
              <a:ext cx="45970" cy="76560"/>
            </a:xfrm>
            <a:custGeom>
              <a:rect b="b" l="l" r="r" t="t"/>
              <a:pathLst>
                <a:path extrusionOk="0" h="3116" w="1871">
                  <a:moveTo>
                    <a:pt x="533" y="1"/>
                  </a:moveTo>
                  <a:cubicBezTo>
                    <a:pt x="358" y="1"/>
                    <a:pt x="180" y="7"/>
                    <a:pt x="1" y="18"/>
                  </a:cubicBezTo>
                  <a:lnTo>
                    <a:pt x="968" y="3116"/>
                  </a:lnTo>
                  <a:lnTo>
                    <a:pt x="1871" y="2143"/>
                  </a:lnTo>
                  <a:lnTo>
                    <a:pt x="908" y="11"/>
                  </a:lnTo>
                  <a:cubicBezTo>
                    <a:pt x="784" y="4"/>
                    <a:pt x="659" y="1"/>
                    <a:pt x="533"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6313674" y="4037906"/>
              <a:ext cx="207641" cy="192039"/>
            </a:xfrm>
            <a:custGeom>
              <a:rect b="b" l="l" r="r" t="t"/>
              <a:pathLst>
                <a:path extrusionOk="0" h="7816" w="8451">
                  <a:moveTo>
                    <a:pt x="5690" y="1"/>
                  </a:moveTo>
                  <a:cubicBezTo>
                    <a:pt x="4778" y="68"/>
                    <a:pt x="3830" y="316"/>
                    <a:pt x="2910" y="754"/>
                  </a:cubicBezTo>
                  <a:cubicBezTo>
                    <a:pt x="2188" y="1101"/>
                    <a:pt x="1546" y="1534"/>
                    <a:pt x="1002" y="2027"/>
                  </a:cubicBezTo>
                  <a:cubicBezTo>
                    <a:pt x="619" y="2374"/>
                    <a:pt x="282" y="2749"/>
                    <a:pt x="1" y="3144"/>
                  </a:cubicBezTo>
                  <a:lnTo>
                    <a:pt x="2256" y="5390"/>
                  </a:lnTo>
                  <a:lnTo>
                    <a:pt x="3625" y="4841"/>
                  </a:lnTo>
                  <a:lnTo>
                    <a:pt x="4155" y="5012"/>
                  </a:lnTo>
                  <a:lnTo>
                    <a:pt x="4116" y="5515"/>
                  </a:lnTo>
                  <a:lnTo>
                    <a:pt x="3134" y="6263"/>
                  </a:lnTo>
                  <a:lnTo>
                    <a:pt x="4694" y="7816"/>
                  </a:lnTo>
                  <a:lnTo>
                    <a:pt x="5505" y="7303"/>
                  </a:lnTo>
                  <a:lnTo>
                    <a:pt x="8451" y="5443"/>
                  </a:lnTo>
                  <a:lnTo>
                    <a:pt x="7502" y="3570"/>
                  </a:lnTo>
                  <a:lnTo>
                    <a:pt x="6768" y="3277"/>
                  </a:lnTo>
                  <a:lnTo>
                    <a:pt x="6956" y="2494"/>
                  </a:lnTo>
                  <a:lnTo>
                    <a:pt x="5690"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6484583" y="4090019"/>
              <a:ext cx="27027" cy="35626"/>
            </a:xfrm>
            <a:custGeom>
              <a:rect b="b" l="l" r="r" t="t"/>
              <a:pathLst>
                <a:path extrusionOk="0" h="1450" w="1100">
                  <a:moveTo>
                    <a:pt x="602" y="0"/>
                  </a:moveTo>
                  <a:lnTo>
                    <a:pt x="0" y="373"/>
                  </a:lnTo>
                  <a:lnTo>
                    <a:pt x="51" y="1124"/>
                  </a:lnTo>
                  <a:lnTo>
                    <a:pt x="546" y="1449"/>
                  </a:lnTo>
                  <a:lnTo>
                    <a:pt x="1100" y="1107"/>
                  </a:lnTo>
                  <a:lnTo>
                    <a:pt x="602"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6465172" y="4099184"/>
              <a:ext cx="32850" cy="32948"/>
            </a:xfrm>
            <a:custGeom>
              <a:rect b="b" l="l" r="r" t="t"/>
              <a:pathLst>
                <a:path extrusionOk="0" h="1341" w="1337">
                  <a:moveTo>
                    <a:pt x="790" y="0"/>
                  </a:moveTo>
                  <a:lnTo>
                    <a:pt x="333" y="282"/>
                  </a:lnTo>
                  <a:lnTo>
                    <a:pt x="1" y="1083"/>
                  </a:lnTo>
                  <a:lnTo>
                    <a:pt x="908" y="1341"/>
                  </a:lnTo>
                  <a:lnTo>
                    <a:pt x="1336" y="1076"/>
                  </a:lnTo>
                  <a:lnTo>
                    <a:pt x="790"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6440234" y="4106088"/>
              <a:ext cx="47273" cy="40958"/>
            </a:xfrm>
            <a:custGeom>
              <a:rect b="b" l="l" r="r" t="t"/>
              <a:pathLst>
                <a:path extrusionOk="0" h="1667" w="1924">
                  <a:moveTo>
                    <a:pt x="1348" y="1"/>
                  </a:moveTo>
                  <a:lnTo>
                    <a:pt x="289" y="656"/>
                  </a:lnTo>
                  <a:lnTo>
                    <a:pt x="0" y="1443"/>
                  </a:lnTo>
                  <a:lnTo>
                    <a:pt x="939" y="1666"/>
                  </a:lnTo>
                  <a:lnTo>
                    <a:pt x="1923" y="1060"/>
                  </a:lnTo>
                  <a:lnTo>
                    <a:pt x="134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6414730" y="4122181"/>
              <a:ext cx="48575" cy="39754"/>
            </a:xfrm>
            <a:custGeom>
              <a:rect b="b" l="l" r="r" t="t"/>
              <a:pathLst>
                <a:path extrusionOk="0" h="1618" w="1977">
                  <a:moveTo>
                    <a:pt x="1327" y="1"/>
                  </a:moveTo>
                  <a:lnTo>
                    <a:pt x="268" y="653"/>
                  </a:lnTo>
                  <a:lnTo>
                    <a:pt x="1" y="1399"/>
                  </a:lnTo>
                  <a:lnTo>
                    <a:pt x="992" y="1618"/>
                  </a:lnTo>
                  <a:lnTo>
                    <a:pt x="1977" y="1011"/>
                  </a:lnTo>
                  <a:lnTo>
                    <a:pt x="1327"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6389890" y="4138201"/>
              <a:ext cx="49238" cy="38698"/>
            </a:xfrm>
            <a:custGeom>
              <a:rect b="b" l="l" r="r" t="t"/>
              <a:pathLst>
                <a:path extrusionOk="0" h="1575" w="2004">
                  <a:moveTo>
                    <a:pt x="1279" y="1"/>
                  </a:moveTo>
                  <a:lnTo>
                    <a:pt x="220" y="653"/>
                  </a:lnTo>
                  <a:lnTo>
                    <a:pt x="1" y="1397"/>
                  </a:lnTo>
                  <a:lnTo>
                    <a:pt x="1019" y="1575"/>
                  </a:lnTo>
                  <a:lnTo>
                    <a:pt x="2003" y="966"/>
                  </a:lnTo>
                  <a:lnTo>
                    <a:pt x="1279"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6369251" y="4154245"/>
              <a:ext cx="45676" cy="37494"/>
            </a:xfrm>
            <a:custGeom>
              <a:rect b="b" l="l" r="r" t="t"/>
              <a:pathLst>
                <a:path extrusionOk="0" h="1526" w="1859">
                  <a:moveTo>
                    <a:pt x="1060" y="0"/>
                  </a:moveTo>
                  <a:lnTo>
                    <a:pt x="1" y="652"/>
                  </a:lnTo>
                  <a:lnTo>
                    <a:pt x="877" y="1526"/>
                  </a:lnTo>
                  <a:lnTo>
                    <a:pt x="1859" y="917"/>
                  </a:lnTo>
                  <a:lnTo>
                    <a:pt x="106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36"/>
          <p:cNvGrpSpPr/>
          <p:nvPr/>
        </p:nvGrpSpPr>
        <p:grpSpPr>
          <a:xfrm>
            <a:off x="1769051" y="2319610"/>
            <a:ext cx="349911" cy="431993"/>
            <a:chOff x="1921860" y="4043238"/>
            <a:chExt cx="268378" cy="333071"/>
          </a:xfrm>
        </p:grpSpPr>
        <p:sp>
          <p:nvSpPr>
            <p:cNvPr id="1001" name="Google Shape;1001;p36"/>
            <p:cNvSpPr/>
            <p:nvPr/>
          </p:nvSpPr>
          <p:spPr>
            <a:xfrm>
              <a:off x="1952253" y="4147611"/>
              <a:ext cx="207248" cy="228648"/>
            </a:xfrm>
            <a:custGeom>
              <a:rect b="b" l="l" r="r" t="t"/>
              <a:pathLst>
                <a:path extrusionOk="0" h="9306" w="8435">
                  <a:moveTo>
                    <a:pt x="1" y="1"/>
                  </a:moveTo>
                  <a:lnTo>
                    <a:pt x="1" y="9081"/>
                  </a:lnTo>
                  <a:lnTo>
                    <a:pt x="1291" y="9305"/>
                  </a:lnTo>
                  <a:lnTo>
                    <a:pt x="7132" y="9305"/>
                  </a:lnTo>
                  <a:lnTo>
                    <a:pt x="8434" y="9081"/>
                  </a:lnTo>
                  <a:lnTo>
                    <a:pt x="8434"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1924292" y="4319503"/>
              <a:ext cx="52703" cy="50884"/>
            </a:xfrm>
            <a:custGeom>
              <a:rect b="b" l="l" r="r" t="t"/>
              <a:pathLst>
                <a:path extrusionOk="0" h="2071" w="2145">
                  <a:moveTo>
                    <a:pt x="900" y="1"/>
                  </a:moveTo>
                  <a:lnTo>
                    <a:pt x="900" y="441"/>
                  </a:lnTo>
                  <a:lnTo>
                    <a:pt x="0" y="889"/>
                  </a:lnTo>
                  <a:lnTo>
                    <a:pt x="0" y="1864"/>
                  </a:lnTo>
                  <a:lnTo>
                    <a:pt x="900" y="2047"/>
                  </a:lnTo>
                  <a:lnTo>
                    <a:pt x="900" y="2071"/>
                  </a:lnTo>
                  <a:lnTo>
                    <a:pt x="2145" y="2071"/>
                  </a:lnTo>
                  <a:lnTo>
                    <a:pt x="2145" y="889"/>
                  </a:lnTo>
                  <a:lnTo>
                    <a:pt x="90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2158273" y="4326898"/>
              <a:ext cx="29066" cy="42604"/>
            </a:xfrm>
            <a:custGeom>
              <a:rect b="b" l="l" r="r" t="t"/>
              <a:pathLst>
                <a:path extrusionOk="0" h="1734" w="1183">
                  <a:moveTo>
                    <a:pt x="1" y="1"/>
                  </a:moveTo>
                  <a:lnTo>
                    <a:pt x="295" y="1734"/>
                  </a:lnTo>
                  <a:lnTo>
                    <a:pt x="1183" y="1553"/>
                  </a:lnTo>
                  <a:lnTo>
                    <a:pt x="1183" y="593"/>
                  </a:lnTo>
                  <a:lnTo>
                    <a:pt x="1"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2134759" y="4319503"/>
              <a:ext cx="30590" cy="50884"/>
            </a:xfrm>
            <a:custGeom>
              <a:rect b="b" l="l" r="r" t="t"/>
              <a:pathLst>
                <a:path extrusionOk="0" h="2071" w="1245">
                  <a:moveTo>
                    <a:pt x="1244" y="1"/>
                  </a:moveTo>
                  <a:lnTo>
                    <a:pt x="0" y="889"/>
                  </a:lnTo>
                  <a:lnTo>
                    <a:pt x="0" y="2071"/>
                  </a:lnTo>
                  <a:lnTo>
                    <a:pt x="1244" y="2071"/>
                  </a:lnTo>
                  <a:lnTo>
                    <a:pt x="1244"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2055865" y="4192378"/>
              <a:ext cx="86413" cy="145725"/>
            </a:xfrm>
            <a:custGeom>
              <a:rect b="b" l="l" r="r" t="t"/>
              <a:pathLst>
                <a:path extrusionOk="0" h="5931" w="3517">
                  <a:moveTo>
                    <a:pt x="2542" y="0"/>
                  </a:moveTo>
                  <a:lnTo>
                    <a:pt x="0" y="5931"/>
                  </a:lnTo>
                  <a:cubicBezTo>
                    <a:pt x="1377" y="5931"/>
                    <a:pt x="2511" y="4982"/>
                    <a:pt x="2821" y="3644"/>
                  </a:cubicBezTo>
                  <a:cubicBezTo>
                    <a:pt x="2956" y="3055"/>
                    <a:pt x="3098" y="2263"/>
                    <a:pt x="3221" y="1406"/>
                  </a:cubicBezTo>
                  <a:lnTo>
                    <a:pt x="3517" y="3"/>
                  </a:lnTo>
                  <a:lnTo>
                    <a:pt x="2542" y="3"/>
                  </a:lnTo>
                  <a:lnTo>
                    <a:pt x="2542"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1969649" y="4192329"/>
              <a:ext cx="148575" cy="145479"/>
            </a:xfrm>
            <a:custGeom>
              <a:rect b="b" l="l" r="r" t="t"/>
              <a:pathLst>
                <a:path extrusionOk="0" h="5921" w="6047">
                  <a:moveTo>
                    <a:pt x="975" y="0"/>
                  </a:moveTo>
                  <a:lnTo>
                    <a:pt x="975" y="2"/>
                  </a:lnTo>
                  <a:lnTo>
                    <a:pt x="0" y="2"/>
                  </a:lnTo>
                  <a:lnTo>
                    <a:pt x="294" y="1401"/>
                  </a:lnTo>
                  <a:cubicBezTo>
                    <a:pt x="417" y="2260"/>
                    <a:pt x="556" y="3047"/>
                    <a:pt x="693" y="3637"/>
                  </a:cubicBezTo>
                  <a:cubicBezTo>
                    <a:pt x="1004" y="4975"/>
                    <a:pt x="2135" y="5921"/>
                    <a:pt x="3509" y="5921"/>
                  </a:cubicBezTo>
                  <a:cubicBezTo>
                    <a:pt x="4537" y="5921"/>
                    <a:pt x="5384" y="4972"/>
                    <a:pt x="5615" y="3637"/>
                  </a:cubicBezTo>
                  <a:cubicBezTo>
                    <a:pt x="5719" y="3047"/>
                    <a:pt x="6046" y="0"/>
                    <a:pt x="6046"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1962204" y="4163164"/>
              <a:ext cx="187297" cy="41056"/>
            </a:xfrm>
            <a:custGeom>
              <a:rect b="b" l="l" r="r" t="t"/>
              <a:pathLst>
                <a:path extrusionOk="0" h="1671" w="7623">
                  <a:moveTo>
                    <a:pt x="0" y="0"/>
                  </a:moveTo>
                  <a:lnTo>
                    <a:pt x="592" y="1485"/>
                  </a:lnTo>
                  <a:cubicBezTo>
                    <a:pt x="984" y="1526"/>
                    <a:pt x="2522" y="1671"/>
                    <a:pt x="3810" y="1671"/>
                  </a:cubicBezTo>
                  <a:cubicBezTo>
                    <a:pt x="5098" y="1671"/>
                    <a:pt x="6636" y="1524"/>
                    <a:pt x="7030" y="1485"/>
                  </a:cubicBezTo>
                  <a:lnTo>
                    <a:pt x="7622"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1967880" y="4215793"/>
              <a:ext cx="79853" cy="11032"/>
            </a:xfrm>
            <a:custGeom>
              <a:rect b="b" l="l" r="r" t="t"/>
              <a:pathLst>
                <a:path extrusionOk="0" h="449" w="3250">
                  <a:moveTo>
                    <a:pt x="0" y="1"/>
                  </a:moveTo>
                  <a:lnTo>
                    <a:pt x="0" y="448"/>
                  </a:lnTo>
                  <a:lnTo>
                    <a:pt x="2997" y="448"/>
                  </a:lnTo>
                  <a:cubicBezTo>
                    <a:pt x="3139" y="448"/>
                    <a:pt x="3249" y="321"/>
                    <a:pt x="3216" y="171"/>
                  </a:cubicBezTo>
                  <a:cubicBezTo>
                    <a:pt x="3189" y="70"/>
                    <a:pt x="3095" y="1"/>
                    <a:pt x="2989"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2065865" y="4215793"/>
              <a:ext cx="77961" cy="44545"/>
            </a:xfrm>
            <a:custGeom>
              <a:rect b="b" l="l" r="r" t="t"/>
              <a:pathLst>
                <a:path extrusionOk="0" h="1813" w="3173">
                  <a:moveTo>
                    <a:pt x="224" y="1"/>
                  </a:moveTo>
                  <a:cubicBezTo>
                    <a:pt x="101" y="1"/>
                    <a:pt x="0" y="102"/>
                    <a:pt x="0" y="227"/>
                  </a:cubicBezTo>
                  <a:lnTo>
                    <a:pt x="0" y="1589"/>
                  </a:lnTo>
                  <a:cubicBezTo>
                    <a:pt x="0" y="1695"/>
                    <a:pt x="77" y="1791"/>
                    <a:pt x="181" y="1810"/>
                  </a:cubicBezTo>
                  <a:cubicBezTo>
                    <a:pt x="190" y="1812"/>
                    <a:pt x="199" y="1812"/>
                    <a:pt x="208" y="1812"/>
                  </a:cubicBezTo>
                  <a:cubicBezTo>
                    <a:pt x="326" y="1812"/>
                    <a:pt x="421" y="1712"/>
                    <a:pt x="421" y="1589"/>
                  </a:cubicBezTo>
                  <a:lnTo>
                    <a:pt x="421" y="453"/>
                  </a:lnTo>
                  <a:lnTo>
                    <a:pt x="3172" y="453"/>
                  </a:lnTo>
                  <a:lnTo>
                    <a:pt x="3172" y="5"/>
                  </a:lnTo>
                  <a:lnTo>
                    <a:pt x="224"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2145693" y="4147611"/>
              <a:ext cx="41646" cy="194152"/>
            </a:xfrm>
            <a:custGeom>
              <a:rect b="b" l="l" r="r" t="t"/>
              <a:pathLst>
                <a:path extrusionOk="0" h="7902" w="1695">
                  <a:moveTo>
                    <a:pt x="0" y="1"/>
                  </a:moveTo>
                  <a:lnTo>
                    <a:pt x="804" y="7902"/>
                  </a:lnTo>
                  <a:lnTo>
                    <a:pt x="1692" y="7902"/>
                  </a:lnTo>
                  <a:lnTo>
                    <a:pt x="1692" y="1688"/>
                  </a:lnTo>
                  <a:cubicBezTo>
                    <a:pt x="1695" y="1098"/>
                    <a:pt x="1601" y="532"/>
                    <a:pt x="1425"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1924292" y="4147611"/>
              <a:ext cx="241056" cy="194152"/>
            </a:xfrm>
            <a:custGeom>
              <a:rect b="b" l="l" r="r" t="t"/>
              <a:pathLst>
                <a:path extrusionOk="0" h="7902" w="9811">
                  <a:moveTo>
                    <a:pt x="272" y="1"/>
                  </a:moveTo>
                  <a:cubicBezTo>
                    <a:pt x="94" y="530"/>
                    <a:pt x="0" y="1098"/>
                    <a:pt x="0" y="1688"/>
                  </a:cubicBezTo>
                  <a:lnTo>
                    <a:pt x="0" y="7902"/>
                  </a:lnTo>
                  <a:lnTo>
                    <a:pt x="2145" y="7902"/>
                  </a:lnTo>
                  <a:lnTo>
                    <a:pt x="2145" y="1235"/>
                  </a:lnTo>
                  <a:cubicBezTo>
                    <a:pt x="2145" y="1235"/>
                    <a:pt x="3935" y="1425"/>
                    <a:pt x="5370" y="1425"/>
                  </a:cubicBezTo>
                  <a:cubicBezTo>
                    <a:pt x="6802" y="1425"/>
                    <a:pt x="8595" y="1235"/>
                    <a:pt x="8595" y="1235"/>
                  </a:cubicBezTo>
                  <a:lnTo>
                    <a:pt x="8595" y="7902"/>
                  </a:lnTo>
                  <a:lnTo>
                    <a:pt x="9810" y="7902"/>
                  </a:lnTo>
                  <a:lnTo>
                    <a:pt x="9810" y="1680"/>
                  </a:lnTo>
                  <a:cubicBezTo>
                    <a:pt x="9810" y="1096"/>
                    <a:pt x="9733" y="530"/>
                    <a:pt x="9596"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2087560" y="4061272"/>
              <a:ext cx="74840" cy="50590"/>
            </a:xfrm>
            <a:custGeom>
              <a:rect b="b" l="l" r="r" t="t"/>
              <a:pathLst>
                <a:path extrusionOk="0" h="2059" w="3046">
                  <a:moveTo>
                    <a:pt x="0" y="1"/>
                  </a:moveTo>
                  <a:lnTo>
                    <a:pt x="2376" y="2058"/>
                  </a:lnTo>
                  <a:lnTo>
                    <a:pt x="3045" y="2058"/>
                  </a:lnTo>
                  <a:cubicBezTo>
                    <a:pt x="2316" y="1052"/>
                    <a:pt x="1245" y="309"/>
                    <a:pt x="0"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1949182" y="4060560"/>
              <a:ext cx="196953" cy="51351"/>
            </a:xfrm>
            <a:custGeom>
              <a:rect b="b" l="l" r="r" t="t"/>
              <a:pathLst>
                <a:path extrusionOk="0" h="2090" w="8016">
                  <a:moveTo>
                    <a:pt x="3165" y="1"/>
                  </a:moveTo>
                  <a:cubicBezTo>
                    <a:pt x="3129" y="10"/>
                    <a:pt x="3093" y="15"/>
                    <a:pt x="3060" y="25"/>
                  </a:cubicBezTo>
                  <a:cubicBezTo>
                    <a:pt x="1810" y="333"/>
                    <a:pt x="735" y="1079"/>
                    <a:pt x="1" y="2090"/>
                  </a:cubicBezTo>
                  <a:lnTo>
                    <a:pt x="8015" y="2090"/>
                  </a:lnTo>
                  <a:cubicBezTo>
                    <a:pt x="7445" y="1084"/>
                    <a:pt x="6610" y="338"/>
                    <a:pt x="5635" y="25"/>
                  </a:cubicBezTo>
                  <a:cubicBezTo>
                    <a:pt x="5599" y="15"/>
                    <a:pt x="5563" y="8"/>
                    <a:pt x="5527"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2131024" y="4111886"/>
              <a:ext cx="49754" cy="35749"/>
            </a:xfrm>
            <a:custGeom>
              <a:rect b="b" l="l" r="r" t="t"/>
              <a:pathLst>
                <a:path extrusionOk="0" h="1455" w="2025">
                  <a:moveTo>
                    <a:pt x="0" y="1"/>
                  </a:moveTo>
                  <a:lnTo>
                    <a:pt x="597" y="1455"/>
                  </a:lnTo>
                  <a:lnTo>
                    <a:pt x="2025" y="1455"/>
                  </a:lnTo>
                  <a:cubicBezTo>
                    <a:pt x="1849" y="930"/>
                    <a:pt x="1596" y="439"/>
                    <a:pt x="1278"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2056209" y="4111886"/>
              <a:ext cx="104988" cy="35749"/>
            </a:xfrm>
            <a:custGeom>
              <a:rect b="b" l="l" r="r" t="t"/>
              <a:pathLst>
                <a:path extrusionOk="0" h="1455" w="4273">
                  <a:moveTo>
                    <a:pt x="1" y="1"/>
                  </a:moveTo>
                  <a:lnTo>
                    <a:pt x="1" y="1455"/>
                  </a:lnTo>
                  <a:lnTo>
                    <a:pt x="4273" y="1455"/>
                  </a:lnTo>
                  <a:cubicBezTo>
                    <a:pt x="4133" y="930"/>
                    <a:pt x="3929" y="439"/>
                    <a:pt x="3671"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1930607" y="4111886"/>
              <a:ext cx="125626" cy="35749"/>
            </a:xfrm>
            <a:custGeom>
              <a:rect b="b" l="l" r="r" t="t"/>
              <a:pathLst>
                <a:path extrusionOk="0" h="1455" w="5113">
                  <a:moveTo>
                    <a:pt x="747" y="1"/>
                  </a:moveTo>
                  <a:cubicBezTo>
                    <a:pt x="427" y="439"/>
                    <a:pt x="174" y="930"/>
                    <a:pt x="1" y="1455"/>
                  </a:cubicBezTo>
                  <a:lnTo>
                    <a:pt x="5113" y="1455"/>
                  </a:lnTo>
                  <a:lnTo>
                    <a:pt x="5113"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1921860" y="4141763"/>
              <a:ext cx="268378" cy="11007"/>
            </a:xfrm>
            <a:custGeom>
              <a:rect b="b" l="l" r="r" t="t"/>
              <a:pathLst>
                <a:path extrusionOk="0" h="448" w="10923">
                  <a:moveTo>
                    <a:pt x="251" y="0"/>
                  </a:moveTo>
                  <a:cubicBezTo>
                    <a:pt x="109" y="0"/>
                    <a:pt x="1" y="130"/>
                    <a:pt x="34" y="277"/>
                  </a:cubicBezTo>
                  <a:cubicBezTo>
                    <a:pt x="58" y="378"/>
                    <a:pt x="152" y="448"/>
                    <a:pt x="258" y="448"/>
                  </a:cubicBezTo>
                  <a:lnTo>
                    <a:pt x="4872" y="448"/>
                  </a:lnTo>
                  <a:lnTo>
                    <a:pt x="5462" y="147"/>
                  </a:lnTo>
                  <a:lnTo>
                    <a:pt x="6051" y="448"/>
                  </a:lnTo>
                  <a:lnTo>
                    <a:pt x="10667" y="448"/>
                  </a:lnTo>
                  <a:cubicBezTo>
                    <a:pt x="10771" y="448"/>
                    <a:pt x="10865" y="378"/>
                    <a:pt x="10889" y="277"/>
                  </a:cubicBezTo>
                  <a:cubicBezTo>
                    <a:pt x="10923" y="130"/>
                    <a:pt x="10812" y="0"/>
                    <a:pt x="10672"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1940066" y="4106702"/>
              <a:ext cx="231843" cy="11081"/>
            </a:xfrm>
            <a:custGeom>
              <a:rect b="b" l="l" r="r" t="t"/>
              <a:pathLst>
                <a:path extrusionOk="0" h="451" w="9436">
                  <a:moveTo>
                    <a:pt x="251" y="0"/>
                  </a:moveTo>
                  <a:cubicBezTo>
                    <a:pt x="109" y="0"/>
                    <a:pt x="1" y="130"/>
                    <a:pt x="35" y="277"/>
                  </a:cubicBezTo>
                  <a:cubicBezTo>
                    <a:pt x="59" y="380"/>
                    <a:pt x="150" y="450"/>
                    <a:pt x="256" y="450"/>
                  </a:cubicBezTo>
                  <a:lnTo>
                    <a:pt x="9188" y="450"/>
                  </a:lnTo>
                  <a:cubicBezTo>
                    <a:pt x="9327" y="450"/>
                    <a:pt x="9436" y="320"/>
                    <a:pt x="9402" y="173"/>
                  </a:cubicBezTo>
                  <a:cubicBezTo>
                    <a:pt x="9378" y="70"/>
                    <a:pt x="9284" y="0"/>
                    <a:pt x="9180"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2031565" y="4275351"/>
              <a:ext cx="48452" cy="18403"/>
            </a:xfrm>
            <a:custGeom>
              <a:rect b="b" l="l" r="r" t="t"/>
              <a:pathLst>
                <a:path extrusionOk="0" h="749" w="1972">
                  <a:moveTo>
                    <a:pt x="688" y="0"/>
                  </a:moveTo>
                  <a:cubicBezTo>
                    <a:pt x="631" y="0"/>
                    <a:pt x="573" y="22"/>
                    <a:pt x="527" y="65"/>
                  </a:cubicBezTo>
                  <a:cubicBezTo>
                    <a:pt x="465" y="128"/>
                    <a:pt x="445" y="219"/>
                    <a:pt x="474" y="299"/>
                  </a:cubicBezTo>
                  <a:lnTo>
                    <a:pt x="258" y="299"/>
                  </a:lnTo>
                  <a:cubicBezTo>
                    <a:pt x="152" y="299"/>
                    <a:pt x="58" y="368"/>
                    <a:pt x="34" y="472"/>
                  </a:cubicBezTo>
                  <a:cubicBezTo>
                    <a:pt x="0" y="619"/>
                    <a:pt x="111" y="749"/>
                    <a:pt x="253" y="749"/>
                  </a:cubicBezTo>
                  <a:lnTo>
                    <a:pt x="1719" y="749"/>
                  </a:lnTo>
                  <a:cubicBezTo>
                    <a:pt x="1861" y="749"/>
                    <a:pt x="1971" y="619"/>
                    <a:pt x="1938" y="472"/>
                  </a:cubicBezTo>
                  <a:cubicBezTo>
                    <a:pt x="1918" y="368"/>
                    <a:pt x="1825" y="299"/>
                    <a:pt x="1719" y="299"/>
                  </a:cubicBezTo>
                  <a:lnTo>
                    <a:pt x="1502" y="299"/>
                  </a:lnTo>
                  <a:cubicBezTo>
                    <a:pt x="1529" y="222"/>
                    <a:pt x="1512" y="128"/>
                    <a:pt x="1449" y="65"/>
                  </a:cubicBezTo>
                  <a:cubicBezTo>
                    <a:pt x="1405" y="22"/>
                    <a:pt x="1347" y="0"/>
                    <a:pt x="1290" y="0"/>
                  </a:cubicBezTo>
                  <a:cubicBezTo>
                    <a:pt x="1232" y="0"/>
                    <a:pt x="1175" y="22"/>
                    <a:pt x="1129" y="65"/>
                  </a:cubicBezTo>
                  <a:lnTo>
                    <a:pt x="987" y="207"/>
                  </a:lnTo>
                  <a:lnTo>
                    <a:pt x="847" y="65"/>
                  </a:lnTo>
                  <a:cubicBezTo>
                    <a:pt x="803" y="22"/>
                    <a:pt x="746" y="0"/>
                    <a:pt x="688"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2027069" y="4043238"/>
              <a:ext cx="57911" cy="109533"/>
            </a:xfrm>
            <a:custGeom>
              <a:rect b="b" l="l" r="r" t="t"/>
              <a:pathLst>
                <a:path extrusionOk="0" h="4458" w="2357">
                  <a:moveTo>
                    <a:pt x="1177" y="1"/>
                  </a:moveTo>
                  <a:cubicBezTo>
                    <a:pt x="527" y="1"/>
                    <a:pt x="0" y="1"/>
                    <a:pt x="0" y="706"/>
                  </a:cubicBezTo>
                  <a:lnTo>
                    <a:pt x="431" y="1603"/>
                  </a:lnTo>
                  <a:lnTo>
                    <a:pt x="588" y="4458"/>
                  </a:lnTo>
                  <a:lnTo>
                    <a:pt x="1769" y="4458"/>
                  </a:lnTo>
                  <a:lnTo>
                    <a:pt x="1926" y="1603"/>
                  </a:lnTo>
                  <a:lnTo>
                    <a:pt x="2357" y="706"/>
                  </a:lnTo>
                  <a:cubicBezTo>
                    <a:pt x="2354" y="1"/>
                    <a:pt x="1827" y="1"/>
                    <a:pt x="1177"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1924219" y="4365105"/>
              <a:ext cx="66609" cy="11081"/>
            </a:xfrm>
            <a:custGeom>
              <a:rect b="b" l="l" r="r" t="t"/>
              <a:pathLst>
                <a:path extrusionOk="0" h="451" w="2711">
                  <a:moveTo>
                    <a:pt x="1" y="1"/>
                  </a:moveTo>
                  <a:lnTo>
                    <a:pt x="1" y="451"/>
                  </a:lnTo>
                  <a:lnTo>
                    <a:pt x="2456" y="451"/>
                  </a:lnTo>
                  <a:cubicBezTo>
                    <a:pt x="2457" y="451"/>
                    <a:pt x="2458" y="451"/>
                    <a:pt x="2460" y="451"/>
                  </a:cubicBezTo>
                  <a:cubicBezTo>
                    <a:pt x="2602" y="451"/>
                    <a:pt x="2711" y="319"/>
                    <a:pt x="2677" y="174"/>
                  </a:cubicBezTo>
                  <a:cubicBezTo>
                    <a:pt x="2653" y="70"/>
                    <a:pt x="2559" y="1"/>
                    <a:pt x="2453"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2157929" y="4365228"/>
              <a:ext cx="29410" cy="11032"/>
            </a:xfrm>
            <a:custGeom>
              <a:rect b="b" l="l" r="r" t="t"/>
              <a:pathLst>
                <a:path extrusionOk="0" h="449" w="1197">
                  <a:moveTo>
                    <a:pt x="301" y="0"/>
                  </a:moveTo>
                  <a:lnTo>
                    <a:pt x="1" y="222"/>
                  </a:lnTo>
                  <a:lnTo>
                    <a:pt x="301" y="448"/>
                  </a:lnTo>
                  <a:lnTo>
                    <a:pt x="1197" y="448"/>
                  </a:lnTo>
                  <a:lnTo>
                    <a:pt x="1197" y="0"/>
                  </a:ln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2120803" y="4365228"/>
              <a:ext cx="44423" cy="11081"/>
            </a:xfrm>
            <a:custGeom>
              <a:rect b="b" l="l" r="r" t="t"/>
              <a:pathLst>
                <a:path extrusionOk="0" h="451" w="1808">
                  <a:moveTo>
                    <a:pt x="253" y="0"/>
                  </a:moveTo>
                  <a:cubicBezTo>
                    <a:pt x="111" y="0"/>
                    <a:pt x="0" y="130"/>
                    <a:pt x="34" y="280"/>
                  </a:cubicBezTo>
                  <a:cubicBezTo>
                    <a:pt x="58" y="381"/>
                    <a:pt x="152" y="450"/>
                    <a:pt x="255" y="450"/>
                  </a:cubicBezTo>
                  <a:lnTo>
                    <a:pt x="1808" y="450"/>
                  </a:lnTo>
                  <a:lnTo>
                    <a:pt x="1808" y="0"/>
                  </a:ln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37"/>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1029" name="Google Shape;1029;p37"/>
          <p:cNvSpPr txBox="1"/>
          <p:nvPr/>
        </p:nvSpPr>
        <p:spPr>
          <a:xfrm>
            <a:off x="720000" y="1353450"/>
            <a:ext cx="7704000" cy="8313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Welcome to an engaging exercise that will test your knowledge of key concepts related to Ancient Egypt. In this activity, you’ll have the opportunity to match these concepts with their corresponding explanations. Let's dive in and get started!</a:t>
            </a:r>
            <a:endParaRPr>
              <a:solidFill>
                <a:schemeClr val="lt1"/>
              </a:solidFill>
              <a:latin typeface="Actor"/>
              <a:ea typeface="Actor"/>
              <a:cs typeface="Actor"/>
              <a:sym typeface="Actor"/>
            </a:endParaRPr>
          </a:p>
        </p:txBody>
      </p:sp>
      <p:grpSp>
        <p:nvGrpSpPr>
          <p:cNvPr id="1030" name="Google Shape;1030;p37"/>
          <p:cNvGrpSpPr/>
          <p:nvPr/>
        </p:nvGrpSpPr>
        <p:grpSpPr>
          <a:xfrm>
            <a:off x="720000" y="4203300"/>
            <a:ext cx="7704000" cy="400200"/>
            <a:chOff x="720000" y="4203300"/>
            <a:chExt cx="7704000" cy="400200"/>
          </a:xfrm>
        </p:grpSpPr>
        <p:sp>
          <p:nvSpPr>
            <p:cNvPr id="1031" name="Google Shape;1031;p37"/>
            <p:cNvSpPr txBox="1"/>
            <p:nvPr/>
          </p:nvSpPr>
          <p:spPr>
            <a:xfrm>
              <a:off x="720000" y="4203300"/>
              <a:ext cx="24480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Pharaoh</a:t>
              </a:r>
              <a:endParaRPr>
                <a:solidFill>
                  <a:schemeClr val="lt1"/>
                </a:solidFill>
                <a:latin typeface="Actor"/>
                <a:ea typeface="Actor"/>
                <a:cs typeface="Actor"/>
                <a:sym typeface="Actor"/>
              </a:endParaRPr>
            </a:p>
          </p:txBody>
        </p:sp>
        <p:sp>
          <p:nvSpPr>
            <p:cNvPr id="1032" name="Google Shape;1032;p37"/>
            <p:cNvSpPr txBox="1"/>
            <p:nvPr/>
          </p:nvSpPr>
          <p:spPr>
            <a:xfrm>
              <a:off x="3348000" y="4203300"/>
              <a:ext cx="24480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Vizier</a:t>
              </a:r>
              <a:endParaRPr>
                <a:solidFill>
                  <a:schemeClr val="lt1"/>
                </a:solidFill>
                <a:latin typeface="Actor"/>
                <a:ea typeface="Actor"/>
                <a:cs typeface="Actor"/>
                <a:sym typeface="Actor"/>
              </a:endParaRPr>
            </a:p>
          </p:txBody>
        </p:sp>
        <p:sp>
          <p:nvSpPr>
            <p:cNvPr id="1033" name="Google Shape;1033;p37"/>
            <p:cNvSpPr txBox="1"/>
            <p:nvPr/>
          </p:nvSpPr>
          <p:spPr>
            <a:xfrm>
              <a:off x="5976000" y="4203300"/>
              <a:ext cx="24480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Regalia</a:t>
              </a:r>
              <a:endParaRPr>
                <a:solidFill>
                  <a:schemeClr val="lt1"/>
                </a:solidFill>
                <a:latin typeface="Actor"/>
                <a:ea typeface="Actor"/>
                <a:cs typeface="Actor"/>
                <a:sym typeface="Actor"/>
              </a:endParaRPr>
            </a:p>
          </p:txBody>
        </p:sp>
      </p:grpSp>
      <p:cxnSp>
        <p:nvCxnSpPr>
          <p:cNvPr id="1034" name="Google Shape;1034;p37"/>
          <p:cNvCxnSpPr>
            <a:stCxn id="1035" idx="2"/>
            <a:endCxn id="1032" idx="0"/>
          </p:cNvCxnSpPr>
          <p:nvPr/>
        </p:nvCxnSpPr>
        <p:spPr>
          <a:xfrm flipH="1" rot="-5400000">
            <a:off x="2886000" y="2517400"/>
            <a:ext cx="744000" cy="2628000"/>
          </a:xfrm>
          <a:prstGeom prst="bentConnector3">
            <a:avLst>
              <a:gd fmla="val 49993" name="adj1"/>
            </a:avLst>
          </a:prstGeom>
          <a:noFill/>
          <a:ln cap="flat" cmpd="sng" w="9525">
            <a:solidFill>
              <a:schemeClr val="dk1"/>
            </a:solidFill>
            <a:prstDash val="solid"/>
            <a:round/>
            <a:headEnd len="med" w="med" type="none"/>
            <a:tailEnd len="med" w="med" type="triangle"/>
          </a:ln>
        </p:spPr>
      </p:cxnSp>
      <p:grpSp>
        <p:nvGrpSpPr>
          <p:cNvPr id="1036" name="Google Shape;1036;p37"/>
          <p:cNvGrpSpPr/>
          <p:nvPr/>
        </p:nvGrpSpPr>
        <p:grpSpPr>
          <a:xfrm>
            <a:off x="720000" y="2412700"/>
            <a:ext cx="7704000" cy="1046700"/>
            <a:chOff x="720000" y="2087493"/>
            <a:chExt cx="7704000" cy="1046700"/>
          </a:xfrm>
        </p:grpSpPr>
        <p:sp>
          <p:nvSpPr>
            <p:cNvPr id="1035" name="Google Shape;1035;p37"/>
            <p:cNvSpPr txBox="1"/>
            <p:nvPr/>
          </p:nvSpPr>
          <p:spPr>
            <a:xfrm>
              <a:off x="720000" y="2087493"/>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1)</a:t>
              </a:r>
              <a:r>
                <a:rPr lang="en">
                  <a:solidFill>
                    <a:schemeClr val="lt1"/>
                  </a:solidFill>
                  <a:latin typeface="Actor"/>
                  <a:ea typeface="Actor"/>
                  <a:cs typeface="Actor"/>
                  <a:sym typeface="Actor"/>
                </a:rPr>
                <a:t> A high-ranking official responsible for assisting the pharaoh in administrative and governmental affairs</a:t>
              </a:r>
              <a:endParaRPr>
                <a:solidFill>
                  <a:schemeClr val="lt1"/>
                </a:solidFill>
                <a:latin typeface="Actor"/>
                <a:ea typeface="Actor"/>
                <a:cs typeface="Actor"/>
                <a:sym typeface="Actor"/>
              </a:endParaRPr>
            </a:p>
          </p:txBody>
        </p:sp>
        <p:sp>
          <p:nvSpPr>
            <p:cNvPr id="1037" name="Google Shape;1037;p37"/>
            <p:cNvSpPr txBox="1"/>
            <p:nvPr/>
          </p:nvSpPr>
          <p:spPr>
            <a:xfrm>
              <a:off x="5976000" y="2087493"/>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3)</a:t>
              </a:r>
              <a:r>
                <a:rPr lang="en">
                  <a:solidFill>
                    <a:schemeClr val="lt1"/>
                  </a:solidFill>
                  <a:latin typeface="Actor"/>
                  <a:ea typeface="Actor"/>
                  <a:cs typeface="Actor"/>
                  <a:sym typeface="Actor"/>
                </a:rPr>
                <a:t> The title of the ancient Egyptian kings who were seen as both political and divine leaders</a:t>
              </a:r>
              <a:endParaRPr>
                <a:solidFill>
                  <a:schemeClr val="lt1"/>
                </a:solidFill>
                <a:latin typeface="Actor"/>
                <a:ea typeface="Actor"/>
                <a:cs typeface="Actor"/>
                <a:sym typeface="Actor"/>
              </a:endParaRPr>
            </a:p>
          </p:txBody>
        </p:sp>
        <p:sp>
          <p:nvSpPr>
            <p:cNvPr id="1038" name="Google Shape;1038;p37"/>
            <p:cNvSpPr txBox="1"/>
            <p:nvPr/>
          </p:nvSpPr>
          <p:spPr>
            <a:xfrm>
              <a:off x="3348000" y="2087493"/>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2)</a:t>
              </a:r>
              <a:r>
                <a:rPr lang="en">
                  <a:solidFill>
                    <a:schemeClr val="lt1"/>
                  </a:solidFill>
                  <a:latin typeface="Actor"/>
                  <a:ea typeface="Actor"/>
                  <a:cs typeface="Actor"/>
                  <a:sym typeface="Actor"/>
                </a:rPr>
                <a:t> The traditional symbols and ceremonial items that symbolically represented a pharaoh’s authority</a:t>
              </a:r>
              <a:endParaRPr>
                <a:solidFill>
                  <a:schemeClr val="lt1"/>
                </a:solidFill>
                <a:latin typeface="Actor"/>
                <a:ea typeface="Actor"/>
                <a:cs typeface="Actor"/>
                <a:sym typeface="Actor"/>
              </a:endParaRPr>
            </a:p>
          </p:txBody>
        </p:sp>
      </p:grpSp>
      <p:cxnSp>
        <p:nvCxnSpPr>
          <p:cNvPr id="1039" name="Google Shape;1039;p37"/>
          <p:cNvCxnSpPr/>
          <p:nvPr/>
        </p:nvCxnSpPr>
        <p:spPr>
          <a:xfrm>
            <a:off x="4572000" y="3459400"/>
            <a:ext cx="0" cy="288000"/>
          </a:xfrm>
          <a:prstGeom prst="straightConnector1">
            <a:avLst/>
          </a:prstGeom>
          <a:noFill/>
          <a:ln cap="flat" cmpd="sng" w="9525">
            <a:solidFill>
              <a:schemeClr val="dk1"/>
            </a:solidFill>
            <a:prstDash val="solid"/>
            <a:round/>
            <a:headEnd len="med" w="med" type="none"/>
            <a:tailEnd len="med" w="med" type="triangle"/>
          </a:ln>
        </p:spPr>
      </p:cxnSp>
      <p:cxnSp>
        <p:nvCxnSpPr>
          <p:cNvPr id="1040" name="Google Shape;1040;p37"/>
          <p:cNvCxnSpPr/>
          <p:nvPr/>
        </p:nvCxnSpPr>
        <p:spPr>
          <a:xfrm>
            <a:off x="7200000" y="3459400"/>
            <a:ext cx="0" cy="288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38"/>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1046" name="Google Shape;1046;p38"/>
          <p:cNvCxnSpPr>
            <a:stCxn id="1047" idx="2"/>
            <a:endCxn id="1048" idx="0"/>
          </p:cNvCxnSpPr>
          <p:nvPr/>
        </p:nvCxnSpPr>
        <p:spPr>
          <a:xfrm>
            <a:off x="990006" y="2248906"/>
            <a:ext cx="0" cy="930900"/>
          </a:xfrm>
          <a:prstGeom prst="straightConnector1">
            <a:avLst/>
          </a:prstGeom>
          <a:noFill/>
          <a:ln cap="flat" cmpd="sng" w="9525">
            <a:solidFill>
              <a:schemeClr val="dk1"/>
            </a:solidFill>
            <a:prstDash val="solid"/>
            <a:round/>
            <a:headEnd len="med" w="med" type="none"/>
            <a:tailEnd len="med" w="med" type="triangle"/>
          </a:ln>
        </p:spPr>
      </p:cxnSp>
      <p:cxnSp>
        <p:nvCxnSpPr>
          <p:cNvPr id="1049" name="Google Shape;1049;p38"/>
          <p:cNvCxnSpPr>
            <a:stCxn id="1048" idx="2"/>
            <a:endCxn id="1050" idx="2"/>
          </p:cNvCxnSpPr>
          <p:nvPr/>
        </p:nvCxnSpPr>
        <p:spPr>
          <a:xfrm flipH="1" rot="-5400000">
            <a:off x="2293656" y="2368848"/>
            <a:ext cx="600" cy="2607900"/>
          </a:xfrm>
          <a:prstGeom prst="bentConnector3">
            <a:avLst>
              <a:gd fmla="val 155208670" name="adj1"/>
            </a:avLst>
          </a:prstGeom>
          <a:noFill/>
          <a:ln cap="flat" cmpd="sng" w="9525">
            <a:solidFill>
              <a:schemeClr val="dk1"/>
            </a:solidFill>
            <a:prstDash val="solid"/>
            <a:round/>
            <a:headEnd len="med" w="med" type="none"/>
            <a:tailEnd len="med" w="med" type="triangle"/>
          </a:ln>
        </p:spPr>
      </p:cxnSp>
      <p:cxnSp>
        <p:nvCxnSpPr>
          <p:cNvPr id="1051" name="Google Shape;1051;p38"/>
          <p:cNvCxnSpPr>
            <a:stCxn id="1050" idx="0"/>
            <a:endCxn id="1052" idx="2"/>
          </p:cNvCxnSpPr>
          <p:nvPr/>
        </p:nvCxnSpPr>
        <p:spPr>
          <a:xfrm rot="10800000">
            <a:off x="3597901" y="2248998"/>
            <a:ext cx="0" cy="930900"/>
          </a:xfrm>
          <a:prstGeom prst="straightConnector1">
            <a:avLst/>
          </a:prstGeom>
          <a:noFill/>
          <a:ln cap="flat" cmpd="sng" w="9525">
            <a:solidFill>
              <a:schemeClr val="dk1"/>
            </a:solidFill>
            <a:prstDash val="solid"/>
            <a:round/>
            <a:headEnd len="med" w="med" type="none"/>
            <a:tailEnd len="med" w="med" type="triangle"/>
          </a:ln>
        </p:spPr>
      </p:cxnSp>
      <p:cxnSp>
        <p:nvCxnSpPr>
          <p:cNvPr id="1053" name="Google Shape;1053;p38"/>
          <p:cNvCxnSpPr>
            <a:stCxn id="1052" idx="0"/>
            <a:endCxn id="1054" idx="0"/>
          </p:cNvCxnSpPr>
          <p:nvPr/>
        </p:nvCxnSpPr>
        <p:spPr>
          <a:xfrm flipH="1" rot="-5400000">
            <a:off x="4901551" y="452650"/>
            <a:ext cx="600" cy="2607900"/>
          </a:xfrm>
          <a:prstGeom prst="bentConnector3">
            <a:avLst>
              <a:gd fmla="val -52291667" name="adj1"/>
            </a:avLst>
          </a:prstGeom>
          <a:noFill/>
          <a:ln cap="flat" cmpd="sng" w="9525">
            <a:solidFill>
              <a:schemeClr val="dk1"/>
            </a:solidFill>
            <a:prstDash val="solid"/>
            <a:round/>
            <a:headEnd len="med" w="med" type="none"/>
            <a:tailEnd len="med" w="med" type="triangle"/>
          </a:ln>
        </p:spPr>
      </p:cxnSp>
      <p:cxnSp>
        <p:nvCxnSpPr>
          <p:cNvPr id="1055" name="Google Shape;1055;p38"/>
          <p:cNvCxnSpPr>
            <a:stCxn id="1054" idx="2"/>
            <a:endCxn id="1056" idx="0"/>
          </p:cNvCxnSpPr>
          <p:nvPr/>
        </p:nvCxnSpPr>
        <p:spPr>
          <a:xfrm>
            <a:off x="6205806" y="2248906"/>
            <a:ext cx="0" cy="930900"/>
          </a:xfrm>
          <a:prstGeom prst="straightConnector1">
            <a:avLst/>
          </a:prstGeom>
          <a:noFill/>
          <a:ln cap="flat" cmpd="sng" w="9525">
            <a:solidFill>
              <a:schemeClr val="dk1"/>
            </a:solidFill>
            <a:prstDash val="solid"/>
            <a:round/>
            <a:headEnd len="med" w="med" type="none"/>
            <a:tailEnd len="med" w="med" type="triangle"/>
          </a:ln>
        </p:spPr>
      </p:cxnSp>
      <p:grpSp>
        <p:nvGrpSpPr>
          <p:cNvPr id="1057" name="Google Shape;1057;p38"/>
          <p:cNvGrpSpPr/>
          <p:nvPr/>
        </p:nvGrpSpPr>
        <p:grpSpPr>
          <a:xfrm>
            <a:off x="720006" y="1756306"/>
            <a:ext cx="2488197" cy="1108189"/>
            <a:chOff x="720006" y="1756306"/>
            <a:chExt cx="2488197" cy="1108189"/>
          </a:xfrm>
        </p:grpSpPr>
        <p:sp>
          <p:nvSpPr>
            <p:cNvPr id="1058" name="Google Shape;1058;p38"/>
            <p:cNvSpPr txBox="1"/>
            <p:nvPr/>
          </p:nvSpPr>
          <p:spPr>
            <a:xfrm>
              <a:off x="1336203" y="2248895"/>
              <a:ext cx="1872000" cy="615600"/>
            </a:xfrm>
            <a:prstGeom prst="rect">
              <a:avLst/>
            </a:prstGeom>
            <a:noFill/>
            <a:ln cap="flat" cmpd="sng" w="9525">
              <a:solidFill>
                <a:schemeClr val="accen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Saturn is a gas giant and has several rings</a:t>
              </a:r>
              <a:endParaRPr>
                <a:solidFill>
                  <a:schemeClr val="lt1"/>
                </a:solidFill>
                <a:latin typeface="Actor"/>
                <a:ea typeface="Actor"/>
                <a:cs typeface="Actor"/>
                <a:sym typeface="Actor"/>
              </a:endParaRPr>
            </a:p>
          </p:txBody>
        </p:sp>
        <p:sp>
          <p:nvSpPr>
            <p:cNvPr id="1059" name="Google Shape;1059;p38"/>
            <p:cNvSpPr txBox="1"/>
            <p:nvPr/>
          </p:nvSpPr>
          <p:spPr>
            <a:xfrm>
              <a:off x="1336203" y="1756312"/>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PREPARATION</a:t>
              </a:r>
              <a:endParaRPr b="1" sz="2000">
                <a:solidFill>
                  <a:schemeClr val="dk1"/>
                </a:solidFill>
                <a:latin typeface="Marcellus"/>
                <a:ea typeface="Marcellus"/>
                <a:cs typeface="Marcellus"/>
                <a:sym typeface="Marcellus"/>
              </a:endParaRPr>
            </a:p>
          </p:txBody>
        </p:sp>
        <p:sp>
          <p:nvSpPr>
            <p:cNvPr id="1047" name="Google Shape;1047;p38"/>
            <p:cNvSpPr txBox="1"/>
            <p:nvPr/>
          </p:nvSpPr>
          <p:spPr>
            <a:xfrm>
              <a:off x="720006" y="1756306"/>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01</a:t>
              </a:r>
              <a:endParaRPr sz="2000">
                <a:solidFill>
                  <a:schemeClr val="dk1"/>
                </a:solidFill>
                <a:latin typeface="Marcellus"/>
                <a:ea typeface="Marcellus"/>
                <a:cs typeface="Marcellus"/>
                <a:sym typeface="Marcellus"/>
              </a:endParaRPr>
            </a:p>
          </p:txBody>
        </p:sp>
      </p:grpSp>
      <p:grpSp>
        <p:nvGrpSpPr>
          <p:cNvPr id="1060" name="Google Shape;1060;p38"/>
          <p:cNvGrpSpPr/>
          <p:nvPr/>
        </p:nvGrpSpPr>
        <p:grpSpPr>
          <a:xfrm>
            <a:off x="3327901" y="1756300"/>
            <a:ext cx="2488198" cy="1108195"/>
            <a:chOff x="3327901" y="1756300"/>
            <a:chExt cx="2488198" cy="1108195"/>
          </a:xfrm>
        </p:grpSpPr>
        <p:sp>
          <p:nvSpPr>
            <p:cNvPr id="1061" name="Google Shape;1061;p38"/>
            <p:cNvSpPr txBox="1"/>
            <p:nvPr/>
          </p:nvSpPr>
          <p:spPr>
            <a:xfrm>
              <a:off x="3944099" y="2248895"/>
              <a:ext cx="1872000" cy="615600"/>
            </a:xfrm>
            <a:prstGeom prst="rect">
              <a:avLst/>
            </a:prstGeom>
            <a:noFill/>
            <a:ln cap="flat" cmpd="sng" w="9525">
              <a:solidFill>
                <a:schemeClr val="accen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Earth the only planet that harbors life</a:t>
              </a:r>
              <a:endParaRPr>
                <a:solidFill>
                  <a:schemeClr val="lt1"/>
                </a:solidFill>
                <a:latin typeface="Actor"/>
                <a:ea typeface="Actor"/>
                <a:cs typeface="Actor"/>
                <a:sym typeface="Actor"/>
              </a:endParaRPr>
            </a:p>
          </p:txBody>
        </p:sp>
        <p:sp>
          <p:nvSpPr>
            <p:cNvPr id="1062" name="Google Shape;1062;p38"/>
            <p:cNvSpPr txBox="1"/>
            <p:nvPr/>
          </p:nvSpPr>
          <p:spPr>
            <a:xfrm>
              <a:off x="3944099" y="1756312"/>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DRYING</a:t>
              </a:r>
              <a:endParaRPr b="1" sz="2000">
                <a:solidFill>
                  <a:schemeClr val="dk1"/>
                </a:solidFill>
                <a:latin typeface="Marcellus"/>
                <a:ea typeface="Marcellus"/>
                <a:cs typeface="Marcellus"/>
                <a:sym typeface="Marcellus"/>
              </a:endParaRPr>
            </a:p>
          </p:txBody>
        </p:sp>
        <p:sp>
          <p:nvSpPr>
            <p:cNvPr id="1052" name="Google Shape;1052;p38"/>
            <p:cNvSpPr txBox="1"/>
            <p:nvPr/>
          </p:nvSpPr>
          <p:spPr>
            <a:xfrm>
              <a:off x="3327901" y="1756300"/>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04</a:t>
              </a:r>
              <a:endParaRPr sz="2000">
                <a:solidFill>
                  <a:schemeClr val="dk1"/>
                </a:solidFill>
                <a:latin typeface="Marcellus"/>
                <a:ea typeface="Marcellus"/>
                <a:cs typeface="Marcellus"/>
                <a:sym typeface="Marcellus"/>
              </a:endParaRPr>
            </a:p>
          </p:txBody>
        </p:sp>
      </p:grpSp>
      <p:grpSp>
        <p:nvGrpSpPr>
          <p:cNvPr id="1063" name="Google Shape;1063;p38"/>
          <p:cNvGrpSpPr/>
          <p:nvPr/>
        </p:nvGrpSpPr>
        <p:grpSpPr>
          <a:xfrm>
            <a:off x="5935806" y="1756306"/>
            <a:ext cx="2488194" cy="1108189"/>
            <a:chOff x="5935806" y="1756306"/>
            <a:chExt cx="2488194" cy="1108189"/>
          </a:xfrm>
        </p:grpSpPr>
        <p:sp>
          <p:nvSpPr>
            <p:cNvPr id="1064" name="Google Shape;1064;p38"/>
            <p:cNvSpPr txBox="1"/>
            <p:nvPr/>
          </p:nvSpPr>
          <p:spPr>
            <a:xfrm>
              <a:off x="6552000" y="2248895"/>
              <a:ext cx="1872000" cy="615600"/>
            </a:xfrm>
            <a:prstGeom prst="rect">
              <a:avLst/>
            </a:prstGeom>
            <a:noFill/>
            <a:ln cap="flat" cmpd="sng" w="9525">
              <a:solidFill>
                <a:schemeClr val="accen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Venus is the second planet from the Sun</a:t>
              </a:r>
              <a:endParaRPr>
                <a:solidFill>
                  <a:schemeClr val="lt1"/>
                </a:solidFill>
                <a:latin typeface="Actor"/>
                <a:ea typeface="Actor"/>
                <a:cs typeface="Actor"/>
                <a:sym typeface="Actor"/>
              </a:endParaRPr>
            </a:p>
          </p:txBody>
        </p:sp>
        <p:sp>
          <p:nvSpPr>
            <p:cNvPr id="1065" name="Google Shape;1065;p38"/>
            <p:cNvSpPr txBox="1"/>
            <p:nvPr/>
          </p:nvSpPr>
          <p:spPr>
            <a:xfrm>
              <a:off x="6552000" y="1756312"/>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AMULETS</a:t>
              </a:r>
              <a:endParaRPr b="1" sz="2000">
                <a:solidFill>
                  <a:schemeClr val="dk1"/>
                </a:solidFill>
                <a:latin typeface="Marcellus"/>
                <a:ea typeface="Marcellus"/>
                <a:cs typeface="Marcellus"/>
                <a:sym typeface="Marcellus"/>
              </a:endParaRPr>
            </a:p>
          </p:txBody>
        </p:sp>
        <p:sp>
          <p:nvSpPr>
            <p:cNvPr id="1054" name="Google Shape;1054;p38"/>
            <p:cNvSpPr txBox="1"/>
            <p:nvPr/>
          </p:nvSpPr>
          <p:spPr>
            <a:xfrm>
              <a:off x="5935806" y="1756306"/>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05</a:t>
              </a:r>
              <a:endParaRPr sz="2000">
                <a:solidFill>
                  <a:schemeClr val="dk1"/>
                </a:solidFill>
                <a:latin typeface="Marcellus"/>
                <a:ea typeface="Marcellus"/>
                <a:cs typeface="Marcellus"/>
                <a:sym typeface="Marcellus"/>
              </a:endParaRPr>
            </a:p>
          </p:txBody>
        </p:sp>
      </p:grpSp>
      <p:grpSp>
        <p:nvGrpSpPr>
          <p:cNvPr id="1066" name="Google Shape;1066;p38"/>
          <p:cNvGrpSpPr/>
          <p:nvPr/>
        </p:nvGrpSpPr>
        <p:grpSpPr>
          <a:xfrm>
            <a:off x="720006" y="3179898"/>
            <a:ext cx="2488197" cy="1108199"/>
            <a:chOff x="720006" y="3179898"/>
            <a:chExt cx="2488197" cy="1108199"/>
          </a:xfrm>
        </p:grpSpPr>
        <p:sp>
          <p:nvSpPr>
            <p:cNvPr id="1067" name="Google Shape;1067;p38"/>
            <p:cNvSpPr txBox="1"/>
            <p:nvPr/>
          </p:nvSpPr>
          <p:spPr>
            <a:xfrm>
              <a:off x="1336203" y="3672497"/>
              <a:ext cx="1872000" cy="615600"/>
            </a:xfrm>
            <a:prstGeom prst="rect">
              <a:avLst/>
            </a:prstGeom>
            <a:noFill/>
            <a:ln cap="flat" cmpd="sng" w="9525">
              <a:solidFill>
                <a:schemeClr val="accen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Jupiter is the biggest planet of them all</a:t>
              </a:r>
              <a:endParaRPr>
                <a:solidFill>
                  <a:schemeClr val="lt1"/>
                </a:solidFill>
                <a:latin typeface="Actor"/>
                <a:ea typeface="Actor"/>
                <a:cs typeface="Actor"/>
                <a:sym typeface="Actor"/>
              </a:endParaRPr>
            </a:p>
          </p:txBody>
        </p:sp>
        <p:sp>
          <p:nvSpPr>
            <p:cNvPr id="1068" name="Google Shape;1068;p38"/>
            <p:cNvSpPr txBox="1"/>
            <p:nvPr/>
          </p:nvSpPr>
          <p:spPr>
            <a:xfrm>
              <a:off x="1336203" y="3179898"/>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REMOVAL</a:t>
              </a:r>
              <a:endParaRPr b="1" sz="2000">
                <a:solidFill>
                  <a:schemeClr val="dk1"/>
                </a:solidFill>
                <a:latin typeface="Marcellus"/>
                <a:ea typeface="Marcellus"/>
                <a:cs typeface="Marcellus"/>
                <a:sym typeface="Marcellus"/>
              </a:endParaRPr>
            </a:p>
          </p:txBody>
        </p:sp>
        <p:sp>
          <p:nvSpPr>
            <p:cNvPr id="1048" name="Google Shape;1048;p38"/>
            <p:cNvSpPr txBox="1"/>
            <p:nvPr/>
          </p:nvSpPr>
          <p:spPr>
            <a:xfrm>
              <a:off x="720006" y="3179898"/>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02</a:t>
              </a:r>
              <a:endParaRPr sz="2000">
                <a:solidFill>
                  <a:schemeClr val="dk1"/>
                </a:solidFill>
                <a:latin typeface="Marcellus"/>
                <a:ea typeface="Marcellus"/>
                <a:cs typeface="Marcellus"/>
                <a:sym typeface="Marcellus"/>
              </a:endParaRPr>
            </a:p>
          </p:txBody>
        </p:sp>
      </p:grpSp>
      <p:grpSp>
        <p:nvGrpSpPr>
          <p:cNvPr id="1069" name="Google Shape;1069;p38"/>
          <p:cNvGrpSpPr/>
          <p:nvPr/>
        </p:nvGrpSpPr>
        <p:grpSpPr>
          <a:xfrm>
            <a:off x="3327901" y="3179898"/>
            <a:ext cx="2488198" cy="1108199"/>
            <a:chOff x="3327901" y="3179898"/>
            <a:chExt cx="2488198" cy="1108199"/>
          </a:xfrm>
        </p:grpSpPr>
        <p:sp>
          <p:nvSpPr>
            <p:cNvPr id="1070" name="Google Shape;1070;p38"/>
            <p:cNvSpPr txBox="1"/>
            <p:nvPr/>
          </p:nvSpPr>
          <p:spPr>
            <a:xfrm>
              <a:off x="3944099" y="3672497"/>
              <a:ext cx="1872000" cy="615600"/>
            </a:xfrm>
            <a:prstGeom prst="rect">
              <a:avLst/>
            </a:prstGeom>
            <a:noFill/>
            <a:ln cap="flat" cmpd="sng" w="9525">
              <a:solidFill>
                <a:schemeClr val="accen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Mercury is the closest planet to the Sun</a:t>
              </a:r>
              <a:endParaRPr>
                <a:solidFill>
                  <a:schemeClr val="lt1"/>
                </a:solidFill>
                <a:latin typeface="Actor"/>
                <a:ea typeface="Actor"/>
                <a:cs typeface="Actor"/>
                <a:sym typeface="Actor"/>
              </a:endParaRPr>
            </a:p>
          </p:txBody>
        </p:sp>
        <p:sp>
          <p:nvSpPr>
            <p:cNvPr id="1071" name="Google Shape;1071;p38"/>
            <p:cNvSpPr txBox="1"/>
            <p:nvPr/>
          </p:nvSpPr>
          <p:spPr>
            <a:xfrm>
              <a:off x="3944099" y="3179898"/>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WRAPPING</a:t>
              </a:r>
              <a:endParaRPr b="1" sz="2000">
                <a:solidFill>
                  <a:schemeClr val="dk1"/>
                </a:solidFill>
                <a:latin typeface="Marcellus"/>
                <a:ea typeface="Marcellus"/>
                <a:cs typeface="Marcellus"/>
                <a:sym typeface="Marcellus"/>
              </a:endParaRPr>
            </a:p>
          </p:txBody>
        </p:sp>
        <p:sp>
          <p:nvSpPr>
            <p:cNvPr id="1050" name="Google Shape;1050;p38"/>
            <p:cNvSpPr txBox="1"/>
            <p:nvPr/>
          </p:nvSpPr>
          <p:spPr>
            <a:xfrm>
              <a:off x="3327901" y="3179898"/>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03</a:t>
              </a:r>
              <a:endParaRPr sz="2000">
                <a:solidFill>
                  <a:schemeClr val="dk1"/>
                </a:solidFill>
                <a:latin typeface="Marcellus"/>
                <a:ea typeface="Marcellus"/>
                <a:cs typeface="Marcellus"/>
                <a:sym typeface="Marcellus"/>
              </a:endParaRPr>
            </a:p>
          </p:txBody>
        </p:sp>
      </p:grpSp>
      <p:grpSp>
        <p:nvGrpSpPr>
          <p:cNvPr id="1072" name="Google Shape;1072;p38"/>
          <p:cNvGrpSpPr/>
          <p:nvPr/>
        </p:nvGrpSpPr>
        <p:grpSpPr>
          <a:xfrm>
            <a:off x="5935806" y="3179898"/>
            <a:ext cx="2488194" cy="1108199"/>
            <a:chOff x="5935806" y="3179898"/>
            <a:chExt cx="2488194" cy="1108199"/>
          </a:xfrm>
        </p:grpSpPr>
        <p:sp>
          <p:nvSpPr>
            <p:cNvPr id="1073" name="Google Shape;1073;p38"/>
            <p:cNvSpPr txBox="1"/>
            <p:nvPr/>
          </p:nvSpPr>
          <p:spPr>
            <a:xfrm>
              <a:off x="6552000" y="3672497"/>
              <a:ext cx="1872000" cy="615600"/>
            </a:xfrm>
            <a:prstGeom prst="rect">
              <a:avLst/>
            </a:prstGeom>
            <a:noFill/>
            <a:ln cap="flat" cmpd="sng" w="9525">
              <a:solidFill>
                <a:schemeClr val="accen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Despite being red, Mars is a cold place</a:t>
              </a:r>
              <a:endParaRPr>
                <a:solidFill>
                  <a:schemeClr val="lt1"/>
                </a:solidFill>
                <a:latin typeface="Actor"/>
                <a:ea typeface="Actor"/>
                <a:cs typeface="Actor"/>
                <a:sym typeface="Actor"/>
              </a:endParaRPr>
            </a:p>
          </p:txBody>
        </p:sp>
        <p:sp>
          <p:nvSpPr>
            <p:cNvPr id="1074" name="Google Shape;1074;p38"/>
            <p:cNvSpPr txBox="1"/>
            <p:nvPr/>
          </p:nvSpPr>
          <p:spPr>
            <a:xfrm>
              <a:off x="6552000" y="3179898"/>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FINAL RITES</a:t>
              </a:r>
              <a:endParaRPr b="1" sz="2000">
                <a:solidFill>
                  <a:schemeClr val="dk1"/>
                </a:solidFill>
                <a:latin typeface="Marcellus"/>
                <a:ea typeface="Marcellus"/>
                <a:cs typeface="Marcellus"/>
                <a:sym typeface="Marcellus"/>
              </a:endParaRPr>
            </a:p>
          </p:txBody>
        </p:sp>
        <p:sp>
          <p:nvSpPr>
            <p:cNvPr id="1056" name="Google Shape;1056;p38"/>
            <p:cNvSpPr txBox="1"/>
            <p:nvPr/>
          </p:nvSpPr>
          <p:spPr>
            <a:xfrm>
              <a:off x="5935806" y="3179898"/>
              <a:ext cx="5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06</a:t>
              </a:r>
              <a:endParaRPr sz="2000">
                <a:solidFill>
                  <a:schemeClr val="dk1"/>
                </a:solidFill>
                <a:latin typeface="Marcellus"/>
                <a:ea typeface="Marcellus"/>
                <a:cs typeface="Marcellus"/>
                <a:sym typeface="Marcellu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39"/>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1080" name="Google Shape;1080;p39"/>
          <p:cNvSpPr txBox="1"/>
          <p:nvPr/>
        </p:nvSpPr>
        <p:spPr>
          <a:xfrm>
            <a:off x="3636000" y="1489733"/>
            <a:ext cx="1872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DYNASTY</a:t>
            </a:r>
            <a:endParaRPr b="1" sz="2000">
              <a:solidFill>
                <a:schemeClr val="dk1"/>
              </a:solidFill>
              <a:latin typeface="Marcellus"/>
              <a:ea typeface="Marcellus"/>
              <a:cs typeface="Marcellus"/>
              <a:sym typeface="Marcellus"/>
            </a:endParaRPr>
          </a:p>
        </p:txBody>
      </p:sp>
      <p:cxnSp>
        <p:nvCxnSpPr>
          <p:cNvPr id="1081" name="Google Shape;1081;p39"/>
          <p:cNvCxnSpPr>
            <a:stCxn id="1080" idx="2"/>
            <a:endCxn id="1082" idx="0"/>
          </p:cNvCxnSpPr>
          <p:nvPr/>
        </p:nvCxnSpPr>
        <p:spPr>
          <a:xfrm flipH="1" rot="-5400000">
            <a:off x="4693800" y="1860533"/>
            <a:ext cx="728400" cy="9720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083" name="Google Shape;1083;p39"/>
          <p:cNvCxnSpPr>
            <a:stCxn id="1080" idx="2"/>
            <a:endCxn id="1084" idx="0"/>
          </p:cNvCxnSpPr>
          <p:nvPr/>
        </p:nvCxnSpPr>
        <p:spPr>
          <a:xfrm rot="5400000">
            <a:off x="2749800" y="888533"/>
            <a:ext cx="728400" cy="29160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085" name="Google Shape;1085;p39"/>
          <p:cNvCxnSpPr>
            <a:stCxn id="1080" idx="2"/>
            <a:endCxn id="1086" idx="0"/>
          </p:cNvCxnSpPr>
          <p:nvPr/>
        </p:nvCxnSpPr>
        <p:spPr>
          <a:xfrm flipH="1" rot="-5400000">
            <a:off x="5665800" y="888533"/>
            <a:ext cx="728400" cy="29160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087" name="Google Shape;1087;p39"/>
          <p:cNvCxnSpPr>
            <a:stCxn id="1080" idx="2"/>
            <a:endCxn id="1088" idx="0"/>
          </p:cNvCxnSpPr>
          <p:nvPr/>
        </p:nvCxnSpPr>
        <p:spPr>
          <a:xfrm rot="5400000">
            <a:off x="3721800" y="1860533"/>
            <a:ext cx="728400" cy="972000"/>
          </a:xfrm>
          <a:prstGeom prst="bentConnector3">
            <a:avLst>
              <a:gd fmla="val 50005" name="adj1"/>
            </a:avLst>
          </a:prstGeom>
          <a:noFill/>
          <a:ln cap="flat" cmpd="sng" w="9525">
            <a:solidFill>
              <a:schemeClr val="dk1"/>
            </a:solidFill>
            <a:prstDash val="solid"/>
            <a:round/>
            <a:headEnd len="med" w="med" type="none"/>
            <a:tailEnd len="med" w="med" type="triangle"/>
          </a:ln>
        </p:spPr>
      </p:cxnSp>
      <p:grpSp>
        <p:nvGrpSpPr>
          <p:cNvPr id="1089" name="Google Shape;1089;p39"/>
          <p:cNvGrpSpPr/>
          <p:nvPr/>
        </p:nvGrpSpPr>
        <p:grpSpPr>
          <a:xfrm>
            <a:off x="720006" y="2710800"/>
            <a:ext cx="1872001" cy="1892699"/>
            <a:chOff x="720006" y="2710800"/>
            <a:chExt cx="1872001" cy="1892699"/>
          </a:xfrm>
        </p:grpSpPr>
        <p:sp>
          <p:nvSpPr>
            <p:cNvPr id="1090" name="Google Shape;1090;p39"/>
            <p:cNvSpPr txBox="1"/>
            <p:nvPr/>
          </p:nvSpPr>
          <p:spPr>
            <a:xfrm>
              <a:off x="720006" y="3279606"/>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SATURN</a:t>
              </a:r>
              <a:endParaRPr b="1" sz="2000">
                <a:solidFill>
                  <a:schemeClr val="dk1"/>
                </a:solidFill>
                <a:latin typeface="Marcellus"/>
                <a:ea typeface="Marcellus"/>
                <a:cs typeface="Marcellus"/>
                <a:sym typeface="Marcellus"/>
              </a:endParaRPr>
            </a:p>
          </p:txBody>
        </p:sp>
        <p:sp>
          <p:nvSpPr>
            <p:cNvPr id="1091" name="Google Shape;1091;p39"/>
            <p:cNvSpPr txBox="1"/>
            <p:nvPr/>
          </p:nvSpPr>
          <p:spPr>
            <a:xfrm>
              <a:off x="720007" y="3772199"/>
              <a:ext cx="1872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Saturn is a gas giant composed mostly of hydrogen and helium</a:t>
              </a:r>
              <a:endParaRPr>
                <a:solidFill>
                  <a:schemeClr val="lt1"/>
                </a:solidFill>
                <a:latin typeface="Actor"/>
                <a:ea typeface="Actor"/>
                <a:cs typeface="Actor"/>
                <a:sym typeface="Actor"/>
              </a:endParaRPr>
            </a:p>
          </p:txBody>
        </p:sp>
        <p:sp>
          <p:nvSpPr>
            <p:cNvPr id="1084" name="Google Shape;1084;p39"/>
            <p:cNvSpPr txBox="1"/>
            <p:nvPr/>
          </p:nvSpPr>
          <p:spPr>
            <a:xfrm>
              <a:off x="936006" y="2710800"/>
              <a:ext cx="14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XXXX BCE</a:t>
              </a:r>
              <a:endParaRPr sz="2000">
                <a:solidFill>
                  <a:schemeClr val="dk1"/>
                </a:solidFill>
                <a:latin typeface="Marcellus"/>
                <a:ea typeface="Marcellus"/>
                <a:cs typeface="Marcellus"/>
                <a:sym typeface="Marcellus"/>
              </a:endParaRPr>
            </a:p>
          </p:txBody>
        </p:sp>
      </p:grpSp>
      <p:grpSp>
        <p:nvGrpSpPr>
          <p:cNvPr id="1092" name="Google Shape;1092;p39"/>
          <p:cNvGrpSpPr/>
          <p:nvPr/>
        </p:nvGrpSpPr>
        <p:grpSpPr>
          <a:xfrm>
            <a:off x="2664006" y="2710800"/>
            <a:ext cx="1872000" cy="1892699"/>
            <a:chOff x="2664006" y="2710800"/>
            <a:chExt cx="1872000" cy="1892699"/>
          </a:xfrm>
        </p:grpSpPr>
        <p:sp>
          <p:nvSpPr>
            <p:cNvPr id="1093" name="Google Shape;1093;p39"/>
            <p:cNvSpPr txBox="1"/>
            <p:nvPr/>
          </p:nvSpPr>
          <p:spPr>
            <a:xfrm>
              <a:off x="2664006" y="3279605"/>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MERCURY</a:t>
              </a:r>
              <a:endParaRPr b="1" sz="2000">
                <a:solidFill>
                  <a:schemeClr val="dk1"/>
                </a:solidFill>
                <a:latin typeface="Marcellus"/>
                <a:ea typeface="Marcellus"/>
                <a:cs typeface="Marcellus"/>
                <a:sym typeface="Marcellus"/>
              </a:endParaRPr>
            </a:p>
          </p:txBody>
        </p:sp>
        <p:sp>
          <p:nvSpPr>
            <p:cNvPr id="1094" name="Google Shape;1094;p39"/>
            <p:cNvSpPr txBox="1"/>
            <p:nvPr/>
          </p:nvSpPr>
          <p:spPr>
            <a:xfrm>
              <a:off x="2664006" y="3772199"/>
              <a:ext cx="1872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Mercury is the closest planet to the Sun and the smallest one</a:t>
              </a:r>
              <a:endParaRPr>
                <a:solidFill>
                  <a:schemeClr val="lt1"/>
                </a:solidFill>
                <a:latin typeface="Actor"/>
                <a:ea typeface="Actor"/>
                <a:cs typeface="Actor"/>
                <a:sym typeface="Actor"/>
              </a:endParaRPr>
            </a:p>
          </p:txBody>
        </p:sp>
        <p:sp>
          <p:nvSpPr>
            <p:cNvPr id="1088" name="Google Shape;1088;p39"/>
            <p:cNvSpPr txBox="1"/>
            <p:nvPr/>
          </p:nvSpPr>
          <p:spPr>
            <a:xfrm>
              <a:off x="2879990" y="2710800"/>
              <a:ext cx="14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XXXX BCE</a:t>
              </a:r>
              <a:endParaRPr b="1" sz="2000">
                <a:solidFill>
                  <a:schemeClr val="dk1"/>
                </a:solidFill>
                <a:latin typeface="Marcellus"/>
                <a:ea typeface="Marcellus"/>
                <a:cs typeface="Marcellus"/>
                <a:sym typeface="Marcellus"/>
              </a:endParaRPr>
            </a:p>
          </p:txBody>
        </p:sp>
      </p:grpSp>
      <p:grpSp>
        <p:nvGrpSpPr>
          <p:cNvPr id="1095" name="Google Shape;1095;p39"/>
          <p:cNvGrpSpPr/>
          <p:nvPr/>
        </p:nvGrpSpPr>
        <p:grpSpPr>
          <a:xfrm>
            <a:off x="4608005" y="2710800"/>
            <a:ext cx="1872000" cy="1892699"/>
            <a:chOff x="4608005" y="2710800"/>
            <a:chExt cx="1872000" cy="1892699"/>
          </a:xfrm>
        </p:grpSpPr>
        <p:sp>
          <p:nvSpPr>
            <p:cNvPr id="1096" name="Google Shape;1096;p39"/>
            <p:cNvSpPr txBox="1"/>
            <p:nvPr/>
          </p:nvSpPr>
          <p:spPr>
            <a:xfrm>
              <a:off x="4608005" y="3279603"/>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VENUS</a:t>
              </a:r>
              <a:endParaRPr b="1" sz="2000">
                <a:solidFill>
                  <a:schemeClr val="dk1"/>
                </a:solidFill>
                <a:latin typeface="Marcellus"/>
                <a:ea typeface="Marcellus"/>
                <a:cs typeface="Marcellus"/>
                <a:sym typeface="Marcellus"/>
              </a:endParaRPr>
            </a:p>
          </p:txBody>
        </p:sp>
        <p:sp>
          <p:nvSpPr>
            <p:cNvPr id="1097" name="Google Shape;1097;p39"/>
            <p:cNvSpPr txBox="1"/>
            <p:nvPr/>
          </p:nvSpPr>
          <p:spPr>
            <a:xfrm>
              <a:off x="4608005" y="3772199"/>
              <a:ext cx="1872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Venus is terribly hot and its atmosphere is extremely poisonous</a:t>
              </a:r>
              <a:endParaRPr>
                <a:solidFill>
                  <a:schemeClr val="lt1"/>
                </a:solidFill>
                <a:latin typeface="Actor"/>
                <a:ea typeface="Actor"/>
                <a:cs typeface="Actor"/>
                <a:sym typeface="Actor"/>
              </a:endParaRPr>
            </a:p>
          </p:txBody>
        </p:sp>
        <p:sp>
          <p:nvSpPr>
            <p:cNvPr id="1082" name="Google Shape;1082;p39"/>
            <p:cNvSpPr txBox="1"/>
            <p:nvPr/>
          </p:nvSpPr>
          <p:spPr>
            <a:xfrm>
              <a:off x="4823992" y="2710800"/>
              <a:ext cx="14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XXXX BCE</a:t>
              </a:r>
              <a:endParaRPr b="1" sz="2000">
                <a:solidFill>
                  <a:schemeClr val="dk1"/>
                </a:solidFill>
                <a:latin typeface="Marcellus"/>
                <a:ea typeface="Marcellus"/>
                <a:cs typeface="Marcellus"/>
                <a:sym typeface="Marcellus"/>
              </a:endParaRPr>
            </a:p>
          </p:txBody>
        </p:sp>
      </p:grpSp>
      <p:grpSp>
        <p:nvGrpSpPr>
          <p:cNvPr id="1098" name="Google Shape;1098;p39"/>
          <p:cNvGrpSpPr/>
          <p:nvPr/>
        </p:nvGrpSpPr>
        <p:grpSpPr>
          <a:xfrm>
            <a:off x="6552003" y="2710800"/>
            <a:ext cx="1872000" cy="1892699"/>
            <a:chOff x="6552003" y="2710800"/>
            <a:chExt cx="1872000" cy="1892699"/>
          </a:xfrm>
        </p:grpSpPr>
        <p:sp>
          <p:nvSpPr>
            <p:cNvPr id="1099" name="Google Shape;1099;p39"/>
            <p:cNvSpPr txBox="1"/>
            <p:nvPr/>
          </p:nvSpPr>
          <p:spPr>
            <a:xfrm>
              <a:off x="6552003" y="3279600"/>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JUPITER</a:t>
              </a:r>
              <a:endParaRPr b="1" sz="2000">
                <a:solidFill>
                  <a:schemeClr val="dk1"/>
                </a:solidFill>
                <a:latin typeface="Marcellus"/>
                <a:ea typeface="Marcellus"/>
                <a:cs typeface="Marcellus"/>
                <a:sym typeface="Marcellus"/>
              </a:endParaRPr>
            </a:p>
          </p:txBody>
        </p:sp>
        <p:sp>
          <p:nvSpPr>
            <p:cNvPr id="1100" name="Google Shape;1100;p39"/>
            <p:cNvSpPr txBox="1"/>
            <p:nvPr/>
          </p:nvSpPr>
          <p:spPr>
            <a:xfrm>
              <a:off x="6552003" y="3772199"/>
              <a:ext cx="1872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Jupiter is a gas giant and the biggest planet in the Solar System</a:t>
              </a:r>
              <a:endParaRPr>
                <a:solidFill>
                  <a:schemeClr val="lt1"/>
                </a:solidFill>
                <a:latin typeface="Actor"/>
                <a:ea typeface="Actor"/>
                <a:cs typeface="Actor"/>
                <a:sym typeface="Actor"/>
              </a:endParaRPr>
            </a:p>
          </p:txBody>
        </p:sp>
        <p:sp>
          <p:nvSpPr>
            <p:cNvPr id="1086" name="Google Shape;1086;p39"/>
            <p:cNvSpPr txBox="1"/>
            <p:nvPr/>
          </p:nvSpPr>
          <p:spPr>
            <a:xfrm>
              <a:off x="6767994" y="2710800"/>
              <a:ext cx="14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XXXX BCE</a:t>
              </a:r>
              <a:endParaRPr b="1" sz="2000">
                <a:solidFill>
                  <a:schemeClr val="dk1"/>
                </a:solidFill>
                <a:latin typeface="Marcellus"/>
                <a:ea typeface="Marcellus"/>
                <a:cs typeface="Marcellus"/>
                <a:sym typeface="Marcellu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40"/>
          <p:cNvSpPr txBox="1"/>
          <p:nvPr>
            <p:ph type="title"/>
          </p:nvPr>
        </p:nvSpPr>
        <p:spPr>
          <a:xfrm>
            <a:off x="720000" y="552800"/>
            <a:ext cx="7704000" cy="572700"/>
          </a:xfrm>
          <a:prstGeom prst="rect">
            <a:avLst/>
          </a:prstGeom>
        </p:spPr>
        <p:txBody>
          <a:bodyPr anchorCtr="0" anchor="t" bIns="91425" lIns="90000" spcFirstLastPara="1" rIns="90000" wrap="square" tIns="91425">
            <a:noAutofit/>
          </a:bodyPr>
          <a:lstStyle/>
          <a:p>
            <a:pPr indent="0" lvl="0" marL="0" rtl="0" algn="ctr">
              <a:lnSpc>
                <a:spcPct val="115000"/>
              </a:lnSpc>
              <a:spcBef>
                <a:spcPts val="0"/>
              </a:spcBef>
              <a:spcAft>
                <a:spcPts val="0"/>
              </a:spcAft>
              <a:buNone/>
            </a:pPr>
            <a:r>
              <a:rPr lang="en"/>
              <a:t>ANCIENT EGYPT INFOGRAPHICS</a:t>
            </a:r>
            <a:endParaRPr/>
          </a:p>
        </p:txBody>
      </p:sp>
      <p:sp>
        <p:nvSpPr>
          <p:cNvPr id="1106" name="Google Shape;1106;p40"/>
          <p:cNvSpPr/>
          <p:nvPr/>
        </p:nvSpPr>
        <p:spPr>
          <a:xfrm>
            <a:off x="958125" y="2304900"/>
            <a:ext cx="288000" cy="288000"/>
          </a:xfrm>
          <a:prstGeom prst="ellipse">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7" name="Google Shape;1107;p40"/>
          <p:cNvSpPr/>
          <p:nvPr/>
        </p:nvSpPr>
        <p:spPr>
          <a:xfrm>
            <a:off x="958125" y="29205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8" name="Google Shape;1108;p40"/>
          <p:cNvSpPr/>
          <p:nvPr/>
        </p:nvSpPr>
        <p:spPr>
          <a:xfrm>
            <a:off x="958125" y="35361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9" name="Google Shape;1109;p40"/>
          <p:cNvSpPr txBox="1"/>
          <p:nvPr/>
        </p:nvSpPr>
        <p:spPr>
          <a:xfrm>
            <a:off x="958125" y="1325500"/>
            <a:ext cx="7465800" cy="615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Let's explore the construction of the Great Pyramids in Ancient Egypt, including the Pyramid of Khufu. How were these colossal structures built?</a:t>
            </a:r>
            <a:endParaRPr>
              <a:solidFill>
                <a:schemeClr val="lt1"/>
              </a:solidFill>
              <a:latin typeface="Actor"/>
              <a:ea typeface="Actor"/>
              <a:cs typeface="Actor"/>
              <a:sym typeface="Actor"/>
            </a:endParaRPr>
          </a:p>
        </p:txBody>
      </p:sp>
      <p:grpSp>
        <p:nvGrpSpPr>
          <p:cNvPr id="1110" name="Google Shape;1110;p40"/>
          <p:cNvGrpSpPr/>
          <p:nvPr/>
        </p:nvGrpSpPr>
        <p:grpSpPr>
          <a:xfrm>
            <a:off x="1322325" y="2141100"/>
            <a:ext cx="7101600" cy="2462400"/>
            <a:chOff x="1322325" y="2141100"/>
            <a:chExt cx="7101600" cy="2462400"/>
          </a:xfrm>
        </p:grpSpPr>
        <p:sp>
          <p:nvSpPr>
            <p:cNvPr id="1111" name="Google Shape;1111;p40"/>
            <p:cNvSpPr txBox="1"/>
            <p:nvPr/>
          </p:nvSpPr>
          <p:spPr>
            <a:xfrm>
              <a:off x="1322325" y="2141100"/>
              <a:ext cx="7101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Skilled Egyptian laborers used massive stone blocks and a series of simple ramps to drag and lift them into place over many years</a:t>
              </a:r>
              <a:endParaRPr>
                <a:solidFill>
                  <a:schemeClr val="lt1"/>
                </a:solidFill>
                <a:latin typeface="Actor"/>
                <a:ea typeface="Actor"/>
                <a:cs typeface="Actor"/>
                <a:sym typeface="Actor"/>
              </a:endParaRPr>
            </a:p>
          </p:txBody>
        </p:sp>
        <p:sp>
          <p:nvSpPr>
            <p:cNvPr id="1112" name="Google Shape;1112;p40"/>
            <p:cNvSpPr txBox="1"/>
            <p:nvPr/>
          </p:nvSpPr>
          <p:spPr>
            <a:xfrm>
              <a:off x="1322325" y="2756700"/>
              <a:ext cx="7101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The pyramids were constructed from the inside out, with workers building upward while creating a labyrinthine internal structure</a:t>
              </a:r>
              <a:endParaRPr>
                <a:solidFill>
                  <a:schemeClr val="lt1"/>
                </a:solidFill>
                <a:latin typeface="Actor"/>
                <a:ea typeface="Actor"/>
                <a:cs typeface="Actor"/>
                <a:sym typeface="Actor"/>
              </a:endParaRPr>
            </a:p>
          </p:txBody>
        </p:sp>
        <p:sp>
          <p:nvSpPr>
            <p:cNvPr id="1113" name="Google Shape;1113;p40"/>
            <p:cNvSpPr txBox="1"/>
            <p:nvPr/>
          </p:nvSpPr>
          <p:spPr>
            <a:xfrm>
              <a:off x="1322325" y="3372300"/>
              <a:ext cx="7101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Alien technology is the leading theory; some believe that extraterrestrial beings assisted in the pyramid’s construction</a:t>
              </a:r>
              <a:endParaRPr>
                <a:solidFill>
                  <a:schemeClr val="lt1"/>
                </a:solidFill>
                <a:latin typeface="Actor"/>
                <a:ea typeface="Actor"/>
                <a:cs typeface="Actor"/>
                <a:sym typeface="Actor"/>
              </a:endParaRPr>
            </a:p>
          </p:txBody>
        </p:sp>
        <p:sp>
          <p:nvSpPr>
            <p:cNvPr id="1114" name="Google Shape;1114;p40"/>
            <p:cNvSpPr txBox="1"/>
            <p:nvPr/>
          </p:nvSpPr>
          <p:spPr>
            <a:xfrm>
              <a:off x="1322325" y="3987900"/>
              <a:ext cx="71016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The pyramids were constructed by skilled Egyptian architects who invented the concept of levitation to move the massive stone blocks effortlessly</a:t>
              </a:r>
              <a:endParaRPr>
                <a:solidFill>
                  <a:schemeClr val="lt1"/>
                </a:solidFill>
                <a:latin typeface="Actor"/>
                <a:ea typeface="Actor"/>
                <a:cs typeface="Actor"/>
                <a:sym typeface="Actor"/>
              </a:endParaRPr>
            </a:p>
          </p:txBody>
        </p:sp>
      </p:grpSp>
      <p:sp>
        <p:nvSpPr>
          <p:cNvPr id="1115" name="Google Shape;1115;p40"/>
          <p:cNvSpPr/>
          <p:nvPr/>
        </p:nvSpPr>
        <p:spPr>
          <a:xfrm>
            <a:off x="958125" y="41517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16" name="Google Shape;1116;p40"/>
          <p:cNvCxnSpPr>
            <a:stCxn id="1109" idx="1"/>
            <a:endCxn id="1106" idx="2"/>
          </p:cNvCxnSpPr>
          <p:nvPr/>
        </p:nvCxnSpPr>
        <p:spPr>
          <a:xfrm>
            <a:off x="958125" y="1633300"/>
            <a:ext cx="600" cy="815700"/>
          </a:xfrm>
          <a:prstGeom prst="bentConnector3">
            <a:avLst>
              <a:gd fmla="val -39687500" name="adj1"/>
            </a:avLst>
          </a:prstGeom>
          <a:noFill/>
          <a:ln cap="flat" cmpd="sng" w="9525">
            <a:solidFill>
              <a:schemeClr val="dk1"/>
            </a:solidFill>
            <a:prstDash val="solid"/>
            <a:round/>
            <a:headEnd len="med" w="med" type="none"/>
            <a:tailEnd len="med" w="med" type="triangle"/>
          </a:ln>
        </p:spPr>
      </p:cxnSp>
      <p:cxnSp>
        <p:nvCxnSpPr>
          <p:cNvPr id="1117" name="Google Shape;1117;p40"/>
          <p:cNvCxnSpPr>
            <a:stCxn id="1109" idx="1"/>
            <a:endCxn id="1107" idx="2"/>
          </p:cNvCxnSpPr>
          <p:nvPr/>
        </p:nvCxnSpPr>
        <p:spPr>
          <a:xfrm>
            <a:off x="958125" y="1633300"/>
            <a:ext cx="600" cy="1431300"/>
          </a:xfrm>
          <a:prstGeom prst="bentConnector3">
            <a:avLst>
              <a:gd fmla="val -39687500" name="adj1"/>
            </a:avLst>
          </a:prstGeom>
          <a:noFill/>
          <a:ln cap="flat" cmpd="sng" w="9525">
            <a:solidFill>
              <a:schemeClr val="dk1"/>
            </a:solidFill>
            <a:prstDash val="solid"/>
            <a:round/>
            <a:headEnd len="med" w="med" type="none"/>
            <a:tailEnd len="med" w="med" type="triangle"/>
          </a:ln>
        </p:spPr>
      </p:cxnSp>
      <p:cxnSp>
        <p:nvCxnSpPr>
          <p:cNvPr id="1118" name="Google Shape;1118;p40"/>
          <p:cNvCxnSpPr>
            <a:stCxn id="1109" idx="1"/>
            <a:endCxn id="1108" idx="2"/>
          </p:cNvCxnSpPr>
          <p:nvPr/>
        </p:nvCxnSpPr>
        <p:spPr>
          <a:xfrm>
            <a:off x="958125" y="1633300"/>
            <a:ext cx="600" cy="2046900"/>
          </a:xfrm>
          <a:prstGeom prst="bentConnector3">
            <a:avLst>
              <a:gd fmla="val -39687500" name="adj1"/>
            </a:avLst>
          </a:prstGeom>
          <a:noFill/>
          <a:ln cap="flat" cmpd="sng" w="9525">
            <a:solidFill>
              <a:schemeClr val="dk1"/>
            </a:solidFill>
            <a:prstDash val="solid"/>
            <a:round/>
            <a:headEnd len="med" w="med" type="none"/>
            <a:tailEnd len="med" w="med" type="triangle"/>
          </a:ln>
        </p:spPr>
      </p:cxnSp>
      <p:cxnSp>
        <p:nvCxnSpPr>
          <p:cNvPr id="1119" name="Google Shape;1119;p40"/>
          <p:cNvCxnSpPr>
            <a:stCxn id="1109" idx="1"/>
            <a:endCxn id="1115" idx="2"/>
          </p:cNvCxnSpPr>
          <p:nvPr/>
        </p:nvCxnSpPr>
        <p:spPr>
          <a:xfrm>
            <a:off x="958125" y="1633300"/>
            <a:ext cx="600" cy="2662500"/>
          </a:xfrm>
          <a:prstGeom prst="bentConnector3">
            <a:avLst>
              <a:gd fmla="val -396875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41"/>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1125" name="Google Shape;1125;p41"/>
          <p:cNvCxnSpPr>
            <a:stCxn id="1126" idx="2"/>
            <a:endCxn id="1127" idx="0"/>
          </p:cNvCxnSpPr>
          <p:nvPr/>
        </p:nvCxnSpPr>
        <p:spPr>
          <a:xfrm>
            <a:off x="1080006" y="1995000"/>
            <a:ext cx="0" cy="376800"/>
          </a:xfrm>
          <a:prstGeom prst="straightConnector1">
            <a:avLst/>
          </a:prstGeom>
          <a:noFill/>
          <a:ln cap="flat" cmpd="sng" w="9525">
            <a:solidFill>
              <a:schemeClr val="dk1"/>
            </a:solidFill>
            <a:prstDash val="solid"/>
            <a:round/>
            <a:headEnd len="med" w="med" type="none"/>
            <a:tailEnd len="med" w="med" type="triangle"/>
          </a:ln>
        </p:spPr>
      </p:cxnSp>
      <p:cxnSp>
        <p:nvCxnSpPr>
          <p:cNvPr id="1128" name="Google Shape;1128;p41"/>
          <p:cNvCxnSpPr>
            <a:stCxn id="1127" idx="2"/>
            <a:endCxn id="1129" idx="0"/>
          </p:cNvCxnSpPr>
          <p:nvPr/>
        </p:nvCxnSpPr>
        <p:spPr>
          <a:xfrm>
            <a:off x="1080006" y="2864500"/>
            <a:ext cx="0" cy="376800"/>
          </a:xfrm>
          <a:prstGeom prst="straightConnector1">
            <a:avLst/>
          </a:prstGeom>
          <a:noFill/>
          <a:ln cap="flat" cmpd="sng" w="9525">
            <a:solidFill>
              <a:schemeClr val="dk1"/>
            </a:solidFill>
            <a:prstDash val="solid"/>
            <a:round/>
            <a:headEnd len="med" w="med" type="none"/>
            <a:tailEnd len="med" w="med" type="triangle"/>
          </a:ln>
        </p:spPr>
      </p:cxnSp>
      <p:cxnSp>
        <p:nvCxnSpPr>
          <p:cNvPr id="1130" name="Google Shape;1130;p41"/>
          <p:cNvCxnSpPr>
            <a:stCxn id="1129" idx="2"/>
            <a:endCxn id="1131" idx="0"/>
          </p:cNvCxnSpPr>
          <p:nvPr/>
        </p:nvCxnSpPr>
        <p:spPr>
          <a:xfrm>
            <a:off x="1080006" y="3734000"/>
            <a:ext cx="0" cy="376800"/>
          </a:xfrm>
          <a:prstGeom prst="straightConnector1">
            <a:avLst/>
          </a:prstGeom>
          <a:noFill/>
          <a:ln cap="flat" cmpd="sng" w="9525">
            <a:solidFill>
              <a:schemeClr val="dk1"/>
            </a:solidFill>
            <a:prstDash val="solid"/>
            <a:round/>
            <a:headEnd len="med" w="med" type="none"/>
            <a:tailEnd len="med" w="med" type="triangle"/>
          </a:ln>
        </p:spPr>
      </p:cxnSp>
      <p:grpSp>
        <p:nvGrpSpPr>
          <p:cNvPr id="1132" name="Google Shape;1132;p41"/>
          <p:cNvGrpSpPr/>
          <p:nvPr/>
        </p:nvGrpSpPr>
        <p:grpSpPr>
          <a:xfrm>
            <a:off x="720006" y="1502400"/>
            <a:ext cx="7703994" cy="492600"/>
            <a:chOff x="720006" y="1502400"/>
            <a:chExt cx="7703994" cy="492600"/>
          </a:xfrm>
        </p:grpSpPr>
        <p:sp>
          <p:nvSpPr>
            <p:cNvPr id="1133" name="Google Shape;1133;p41"/>
            <p:cNvSpPr txBox="1"/>
            <p:nvPr/>
          </p:nvSpPr>
          <p:spPr>
            <a:xfrm>
              <a:off x="1516200" y="1502400"/>
              <a:ext cx="3528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GEOGRAPHY &amp; NILE RIVER</a:t>
              </a:r>
              <a:endParaRPr b="1" sz="2000">
                <a:solidFill>
                  <a:schemeClr val="dk1"/>
                </a:solidFill>
                <a:latin typeface="Marcellus"/>
                <a:ea typeface="Marcellus"/>
                <a:cs typeface="Marcellus"/>
                <a:sym typeface="Marcellus"/>
              </a:endParaRPr>
            </a:p>
          </p:txBody>
        </p:sp>
        <p:sp>
          <p:nvSpPr>
            <p:cNvPr id="1134" name="Google Shape;1134;p41"/>
            <p:cNvSpPr txBox="1"/>
            <p:nvPr/>
          </p:nvSpPr>
          <p:spPr>
            <a:xfrm>
              <a:off x="5044200" y="1502400"/>
              <a:ext cx="3379800" cy="4926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Neptune is the fourth-largest planet by diameter in the Solar System</a:t>
              </a:r>
              <a:endParaRPr>
                <a:solidFill>
                  <a:schemeClr val="lt1"/>
                </a:solidFill>
                <a:latin typeface="Actor"/>
                <a:ea typeface="Actor"/>
                <a:cs typeface="Actor"/>
                <a:sym typeface="Actor"/>
              </a:endParaRPr>
            </a:p>
          </p:txBody>
        </p:sp>
        <p:sp>
          <p:nvSpPr>
            <p:cNvPr id="1126" name="Google Shape;1126;p41"/>
            <p:cNvSpPr txBox="1"/>
            <p:nvPr/>
          </p:nvSpPr>
          <p:spPr>
            <a:xfrm>
              <a:off x="720006" y="15024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01</a:t>
              </a:r>
              <a:endParaRPr sz="2000">
                <a:solidFill>
                  <a:schemeClr val="dk1"/>
                </a:solidFill>
                <a:latin typeface="Marcellus"/>
                <a:ea typeface="Marcellus"/>
                <a:cs typeface="Marcellus"/>
                <a:sym typeface="Marcellus"/>
              </a:endParaRPr>
            </a:p>
          </p:txBody>
        </p:sp>
      </p:grpSp>
      <p:grpSp>
        <p:nvGrpSpPr>
          <p:cNvPr id="1135" name="Google Shape;1135;p41"/>
          <p:cNvGrpSpPr/>
          <p:nvPr/>
        </p:nvGrpSpPr>
        <p:grpSpPr>
          <a:xfrm>
            <a:off x="720006" y="2371900"/>
            <a:ext cx="7703994" cy="492600"/>
            <a:chOff x="720006" y="2371900"/>
            <a:chExt cx="7703994" cy="492600"/>
          </a:xfrm>
        </p:grpSpPr>
        <p:sp>
          <p:nvSpPr>
            <p:cNvPr id="1136" name="Google Shape;1136;p41"/>
            <p:cNvSpPr txBox="1"/>
            <p:nvPr/>
          </p:nvSpPr>
          <p:spPr>
            <a:xfrm>
              <a:off x="1516200" y="2371900"/>
              <a:ext cx="3528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PYRAMIDS &amp; MONUMENTS</a:t>
              </a:r>
              <a:endParaRPr b="1" sz="2000">
                <a:solidFill>
                  <a:schemeClr val="dk1"/>
                </a:solidFill>
                <a:latin typeface="Marcellus"/>
                <a:ea typeface="Marcellus"/>
                <a:cs typeface="Marcellus"/>
                <a:sym typeface="Marcellus"/>
              </a:endParaRPr>
            </a:p>
          </p:txBody>
        </p:sp>
        <p:sp>
          <p:nvSpPr>
            <p:cNvPr id="1137" name="Google Shape;1137;p41"/>
            <p:cNvSpPr txBox="1"/>
            <p:nvPr/>
          </p:nvSpPr>
          <p:spPr>
            <a:xfrm>
              <a:off x="5044200" y="2371900"/>
              <a:ext cx="3379800" cy="4926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Saturn has several rings. It’s composed mostly of hydrogen and helium</a:t>
              </a:r>
              <a:endParaRPr>
                <a:solidFill>
                  <a:schemeClr val="lt1"/>
                </a:solidFill>
                <a:latin typeface="Actor"/>
                <a:ea typeface="Actor"/>
                <a:cs typeface="Actor"/>
                <a:sym typeface="Actor"/>
              </a:endParaRPr>
            </a:p>
          </p:txBody>
        </p:sp>
        <p:sp>
          <p:nvSpPr>
            <p:cNvPr id="1127" name="Google Shape;1127;p41"/>
            <p:cNvSpPr txBox="1"/>
            <p:nvPr/>
          </p:nvSpPr>
          <p:spPr>
            <a:xfrm>
              <a:off x="720006" y="23719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02</a:t>
              </a:r>
              <a:endParaRPr sz="2000">
                <a:solidFill>
                  <a:schemeClr val="dk1"/>
                </a:solidFill>
                <a:latin typeface="Marcellus"/>
                <a:ea typeface="Marcellus"/>
                <a:cs typeface="Marcellus"/>
                <a:sym typeface="Marcellus"/>
              </a:endParaRPr>
            </a:p>
          </p:txBody>
        </p:sp>
      </p:grpSp>
      <p:grpSp>
        <p:nvGrpSpPr>
          <p:cNvPr id="1138" name="Google Shape;1138;p41"/>
          <p:cNvGrpSpPr/>
          <p:nvPr/>
        </p:nvGrpSpPr>
        <p:grpSpPr>
          <a:xfrm>
            <a:off x="720006" y="3241400"/>
            <a:ext cx="7703994" cy="492600"/>
            <a:chOff x="720006" y="3241400"/>
            <a:chExt cx="7703994" cy="492600"/>
          </a:xfrm>
        </p:grpSpPr>
        <p:sp>
          <p:nvSpPr>
            <p:cNvPr id="1139" name="Google Shape;1139;p41"/>
            <p:cNvSpPr txBox="1"/>
            <p:nvPr/>
          </p:nvSpPr>
          <p:spPr>
            <a:xfrm>
              <a:off x="1516200" y="3241400"/>
              <a:ext cx="3528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HIEROGLYPHICS &amp; WRITING</a:t>
              </a:r>
              <a:endParaRPr b="1" sz="2000">
                <a:solidFill>
                  <a:schemeClr val="dk1"/>
                </a:solidFill>
                <a:latin typeface="Marcellus"/>
                <a:ea typeface="Marcellus"/>
                <a:cs typeface="Marcellus"/>
                <a:sym typeface="Marcellus"/>
              </a:endParaRPr>
            </a:p>
          </p:txBody>
        </p:sp>
        <p:sp>
          <p:nvSpPr>
            <p:cNvPr id="1140" name="Google Shape;1140;p41"/>
            <p:cNvSpPr txBox="1"/>
            <p:nvPr/>
          </p:nvSpPr>
          <p:spPr>
            <a:xfrm>
              <a:off x="5044200" y="3241400"/>
              <a:ext cx="3379800" cy="4926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Mercury is the closest planet to the Sun and the smallest one in the Solar System</a:t>
              </a:r>
              <a:endParaRPr>
                <a:solidFill>
                  <a:schemeClr val="lt1"/>
                </a:solidFill>
                <a:latin typeface="Actor"/>
                <a:ea typeface="Actor"/>
                <a:cs typeface="Actor"/>
                <a:sym typeface="Actor"/>
              </a:endParaRPr>
            </a:p>
          </p:txBody>
        </p:sp>
        <p:sp>
          <p:nvSpPr>
            <p:cNvPr id="1129" name="Google Shape;1129;p41"/>
            <p:cNvSpPr txBox="1"/>
            <p:nvPr/>
          </p:nvSpPr>
          <p:spPr>
            <a:xfrm>
              <a:off x="720006" y="32414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03</a:t>
              </a:r>
              <a:endParaRPr sz="2000">
                <a:solidFill>
                  <a:schemeClr val="dk1"/>
                </a:solidFill>
                <a:latin typeface="Marcellus"/>
                <a:ea typeface="Marcellus"/>
                <a:cs typeface="Marcellus"/>
                <a:sym typeface="Marcellus"/>
              </a:endParaRPr>
            </a:p>
          </p:txBody>
        </p:sp>
      </p:grpSp>
      <p:grpSp>
        <p:nvGrpSpPr>
          <p:cNvPr id="1141" name="Google Shape;1141;p41"/>
          <p:cNvGrpSpPr/>
          <p:nvPr/>
        </p:nvGrpSpPr>
        <p:grpSpPr>
          <a:xfrm>
            <a:off x="720006" y="4110900"/>
            <a:ext cx="7703994" cy="492600"/>
            <a:chOff x="720006" y="4110900"/>
            <a:chExt cx="7703994" cy="492600"/>
          </a:xfrm>
        </p:grpSpPr>
        <p:sp>
          <p:nvSpPr>
            <p:cNvPr id="1142" name="Google Shape;1142;p41"/>
            <p:cNvSpPr txBox="1"/>
            <p:nvPr/>
          </p:nvSpPr>
          <p:spPr>
            <a:xfrm>
              <a:off x="1516200" y="4110900"/>
              <a:ext cx="3528000" cy="492600"/>
            </a:xfrm>
            <a:prstGeom prst="rect">
              <a:avLst/>
            </a:prstGeom>
            <a:noFill/>
            <a:ln cap="flat" cmpd="sng" w="9525">
              <a:solidFill>
                <a:schemeClr val="accent3"/>
              </a:solidFill>
              <a:prstDash val="solid"/>
              <a:round/>
              <a:headEnd len="sm" w="sm" type="none"/>
              <a:tailEnd len="sm" w="sm" type="none"/>
            </a:ln>
          </p:spPr>
          <p:txBody>
            <a:bodyPr anchorCtr="0" anchor="ctr"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PHARAOHS &amp; DYNASTIES</a:t>
              </a:r>
              <a:endParaRPr b="1" sz="2000">
                <a:solidFill>
                  <a:schemeClr val="dk1"/>
                </a:solidFill>
                <a:latin typeface="Marcellus"/>
                <a:ea typeface="Marcellus"/>
                <a:cs typeface="Marcellus"/>
                <a:sym typeface="Marcellus"/>
              </a:endParaRPr>
            </a:p>
          </p:txBody>
        </p:sp>
        <p:sp>
          <p:nvSpPr>
            <p:cNvPr id="1143" name="Google Shape;1143;p41"/>
            <p:cNvSpPr txBox="1"/>
            <p:nvPr/>
          </p:nvSpPr>
          <p:spPr>
            <a:xfrm>
              <a:off x="5044200" y="4110900"/>
              <a:ext cx="3379800" cy="4926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lang="en">
                  <a:solidFill>
                    <a:schemeClr val="lt1"/>
                  </a:solidFill>
                  <a:latin typeface="Actor"/>
                  <a:ea typeface="Actor"/>
                  <a:cs typeface="Actor"/>
                  <a:sym typeface="Actor"/>
                </a:rPr>
                <a:t>Jupiter is a gas giant and the biggest planet in the Solar System</a:t>
              </a:r>
              <a:endParaRPr>
                <a:solidFill>
                  <a:schemeClr val="lt1"/>
                </a:solidFill>
                <a:latin typeface="Actor"/>
                <a:ea typeface="Actor"/>
                <a:cs typeface="Actor"/>
                <a:sym typeface="Actor"/>
              </a:endParaRPr>
            </a:p>
          </p:txBody>
        </p:sp>
        <p:sp>
          <p:nvSpPr>
            <p:cNvPr id="1131" name="Google Shape;1131;p41"/>
            <p:cNvSpPr txBox="1"/>
            <p:nvPr/>
          </p:nvSpPr>
          <p:spPr>
            <a:xfrm>
              <a:off x="720006" y="41109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04</a:t>
              </a:r>
              <a:endParaRPr sz="2000">
                <a:solidFill>
                  <a:schemeClr val="dk1"/>
                </a:solidFill>
                <a:latin typeface="Marcellus"/>
                <a:ea typeface="Marcellus"/>
                <a:cs typeface="Marcellus"/>
                <a:sym typeface="Marcellu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42"/>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1149" name="Google Shape;1149;p42"/>
          <p:cNvSpPr/>
          <p:nvPr/>
        </p:nvSpPr>
        <p:spPr>
          <a:xfrm>
            <a:off x="4928075" y="2478312"/>
            <a:ext cx="899700" cy="8997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a:off x="4928075" y="3637650"/>
            <a:ext cx="899700" cy="899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2"/>
          <p:cNvSpPr/>
          <p:nvPr/>
        </p:nvSpPr>
        <p:spPr>
          <a:xfrm>
            <a:off x="4928075" y="1318980"/>
            <a:ext cx="899700" cy="899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2" name="Google Shape;1152;p42"/>
          <p:cNvCxnSpPr>
            <a:stCxn id="1153" idx="3"/>
            <a:endCxn id="1154" idx="1"/>
          </p:cNvCxnSpPr>
          <p:nvPr/>
        </p:nvCxnSpPr>
        <p:spPr>
          <a:xfrm flipH="1" rot="10800000">
            <a:off x="2520000" y="1768965"/>
            <a:ext cx="885300" cy="11592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155" name="Google Shape;1155;p42"/>
          <p:cNvCxnSpPr>
            <a:stCxn id="1153" idx="3"/>
            <a:endCxn id="1156" idx="1"/>
          </p:cNvCxnSpPr>
          <p:nvPr/>
        </p:nvCxnSpPr>
        <p:spPr>
          <a:xfrm>
            <a:off x="2520000" y="2928165"/>
            <a:ext cx="885300" cy="6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157" name="Google Shape;1157;p42"/>
          <p:cNvCxnSpPr>
            <a:stCxn id="1153" idx="3"/>
            <a:endCxn id="1158" idx="1"/>
          </p:cNvCxnSpPr>
          <p:nvPr/>
        </p:nvCxnSpPr>
        <p:spPr>
          <a:xfrm>
            <a:off x="2520000" y="2928165"/>
            <a:ext cx="885300" cy="11592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159" name="Google Shape;1159;p42"/>
          <p:cNvCxnSpPr>
            <a:stCxn id="1154" idx="3"/>
            <a:endCxn id="1151" idx="2"/>
          </p:cNvCxnSpPr>
          <p:nvPr/>
        </p:nvCxnSpPr>
        <p:spPr>
          <a:xfrm>
            <a:off x="4485383" y="1768830"/>
            <a:ext cx="442800" cy="0"/>
          </a:xfrm>
          <a:prstGeom prst="straightConnector1">
            <a:avLst/>
          </a:prstGeom>
          <a:noFill/>
          <a:ln cap="flat" cmpd="sng" w="9525">
            <a:solidFill>
              <a:schemeClr val="dk1"/>
            </a:solidFill>
            <a:prstDash val="solid"/>
            <a:round/>
            <a:headEnd len="med" w="med" type="none"/>
            <a:tailEnd len="med" w="med" type="triangle"/>
          </a:ln>
        </p:spPr>
      </p:cxnSp>
      <p:grpSp>
        <p:nvGrpSpPr>
          <p:cNvPr id="1160" name="Google Shape;1160;p42"/>
          <p:cNvGrpSpPr/>
          <p:nvPr/>
        </p:nvGrpSpPr>
        <p:grpSpPr>
          <a:xfrm>
            <a:off x="3405383" y="2412160"/>
            <a:ext cx="5018624" cy="1032003"/>
            <a:chOff x="3405383" y="2412160"/>
            <a:chExt cx="5018624" cy="1032003"/>
          </a:xfrm>
        </p:grpSpPr>
        <p:sp>
          <p:nvSpPr>
            <p:cNvPr id="1161" name="Google Shape;1161;p42"/>
            <p:cNvSpPr txBox="1"/>
            <p:nvPr/>
          </p:nvSpPr>
          <p:spPr>
            <a:xfrm>
              <a:off x="5904187" y="2828563"/>
              <a:ext cx="25197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Neptune is the fourth-largest planet in the Solar System</a:t>
              </a:r>
              <a:endParaRPr>
                <a:solidFill>
                  <a:schemeClr val="lt1"/>
                </a:solidFill>
                <a:latin typeface="Actor"/>
                <a:ea typeface="Actor"/>
                <a:cs typeface="Actor"/>
                <a:sym typeface="Actor"/>
              </a:endParaRPr>
            </a:p>
          </p:txBody>
        </p:sp>
        <p:sp>
          <p:nvSpPr>
            <p:cNvPr id="1162" name="Google Shape;1162;p42"/>
            <p:cNvSpPr txBox="1"/>
            <p:nvPr/>
          </p:nvSpPr>
          <p:spPr>
            <a:xfrm>
              <a:off x="5904187" y="2412160"/>
              <a:ext cx="251982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BARLEY BEER</a:t>
              </a:r>
              <a:endParaRPr b="1" sz="2000">
                <a:solidFill>
                  <a:schemeClr val="dk1"/>
                </a:solidFill>
                <a:latin typeface="Marcellus"/>
                <a:ea typeface="Marcellus"/>
                <a:cs typeface="Marcellus"/>
                <a:sym typeface="Marcellus"/>
              </a:endParaRPr>
            </a:p>
          </p:txBody>
        </p:sp>
        <p:sp>
          <p:nvSpPr>
            <p:cNvPr id="1156" name="Google Shape;1156;p42"/>
            <p:cNvSpPr txBox="1"/>
            <p:nvPr/>
          </p:nvSpPr>
          <p:spPr>
            <a:xfrm>
              <a:off x="3405383" y="2681862"/>
              <a:ext cx="1080000" cy="492600"/>
            </a:xfrm>
            <a:prstGeom prst="rect">
              <a:avLst/>
            </a:prstGeom>
            <a:noFill/>
            <a:ln>
              <a:noFill/>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accent4"/>
                  </a:solidFill>
                  <a:latin typeface="Marcellus"/>
                  <a:ea typeface="Marcellus"/>
                  <a:cs typeface="Marcellus"/>
                  <a:sym typeface="Marcellus"/>
                </a:rPr>
                <a:t>30%</a:t>
              </a:r>
              <a:endParaRPr b="1" sz="2000">
                <a:solidFill>
                  <a:schemeClr val="accent4"/>
                </a:solidFill>
                <a:latin typeface="Marcellus"/>
                <a:ea typeface="Marcellus"/>
                <a:cs typeface="Marcellus"/>
                <a:sym typeface="Marcellus"/>
              </a:endParaRPr>
            </a:p>
          </p:txBody>
        </p:sp>
      </p:grpSp>
      <p:grpSp>
        <p:nvGrpSpPr>
          <p:cNvPr id="1163" name="Google Shape;1163;p42"/>
          <p:cNvGrpSpPr/>
          <p:nvPr/>
        </p:nvGrpSpPr>
        <p:grpSpPr>
          <a:xfrm>
            <a:off x="3405383" y="3571499"/>
            <a:ext cx="5018348" cy="1032001"/>
            <a:chOff x="3405383" y="3571499"/>
            <a:chExt cx="5018348" cy="1032001"/>
          </a:xfrm>
        </p:grpSpPr>
        <p:sp>
          <p:nvSpPr>
            <p:cNvPr id="1164" name="Google Shape;1164;p42"/>
            <p:cNvSpPr txBox="1"/>
            <p:nvPr/>
          </p:nvSpPr>
          <p:spPr>
            <a:xfrm>
              <a:off x="5904031" y="3987900"/>
              <a:ext cx="25197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Despite being red, Mars is actually a cold place</a:t>
              </a:r>
              <a:endParaRPr>
                <a:solidFill>
                  <a:schemeClr val="lt1"/>
                </a:solidFill>
                <a:latin typeface="Actor"/>
                <a:ea typeface="Actor"/>
                <a:cs typeface="Actor"/>
                <a:sym typeface="Actor"/>
              </a:endParaRPr>
            </a:p>
          </p:txBody>
        </p:sp>
        <p:sp>
          <p:nvSpPr>
            <p:cNvPr id="1165" name="Google Shape;1165;p42"/>
            <p:cNvSpPr txBox="1"/>
            <p:nvPr/>
          </p:nvSpPr>
          <p:spPr>
            <a:xfrm>
              <a:off x="5904031" y="3571499"/>
              <a:ext cx="25197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VEGETABLES</a:t>
              </a:r>
              <a:endParaRPr b="1" sz="2000">
                <a:solidFill>
                  <a:schemeClr val="dk1"/>
                </a:solidFill>
                <a:latin typeface="Marcellus"/>
                <a:ea typeface="Marcellus"/>
                <a:cs typeface="Marcellus"/>
                <a:sym typeface="Marcellus"/>
              </a:endParaRPr>
            </a:p>
          </p:txBody>
        </p:sp>
        <p:sp>
          <p:nvSpPr>
            <p:cNvPr id="1158" name="Google Shape;1158;p42"/>
            <p:cNvSpPr txBox="1"/>
            <p:nvPr/>
          </p:nvSpPr>
          <p:spPr>
            <a:xfrm>
              <a:off x="3405383" y="3841200"/>
              <a:ext cx="1080000" cy="492600"/>
            </a:xfrm>
            <a:prstGeom prst="rect">
              <a:avLst/>
            </a:prstGeom>
            <a:noFill/>
            <a:ln>
              <a:noFill/>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accent4"/>
                  </a:solidFill>
                  <a:latin typeface="Marcellus"/>
                  <a:ea typeface="Marcellus"/>
                  <a:cs typeface="Marcellus"/>
                  <a:sym typeface="Marcellus"/>
                </a:rPr>
                <a:t>20%</a:t>
              </a:r>
              <a:endParaRPr b="1" sz="2000">
                <a:solidFill>
                  <a:schemeClr val="accent4"/>
                </a:solidFill>
                <a:latin typeface="Marcellus"/>
                <a:ea typeface="Marcellus"/>
                <a:cs typeface="Marcellus"/>
                <a:sym typeface="Marcellus"/>
              </a:endParaRPr>
            </a:p>
          </p:txBody>
        </p:sp>
      </p:grpSp>
      <p:grpSp>
        <p:nvGrpSpPr>
          <p:cNvPr id="1166" name="Google Shape;1166;p42"/>
          <p:cNvGrpSpPr/>
          <p:nvPr/>
        </p:nvGrpSpPr>
        <p:grpSpPr>
          <a:xfrm>
            <a:off x="3405383" y="1252836"/>
            <a:ext cx="5018624" cy="1031988"/>
            <a:chOff x="3405383" y="1252836"/>
            <a:chExt cx="5018624" cy="1031988"/>
          </a:xfrm>
        </p:grpSpPr>
        <p:sp>
          <p:nvSpPr>
            <p:cNvPr id="1167" name="Google Shape;1167;p42"/>
            <p:cNvSpPr txBox="1"/>
            <p:nvPr/>
          </p:nvSpPr>
          <p:spPr>
            <a:xfrm>
              <a:off x="5904187" y="1669224"/>
              <a:ext cx="25197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Venus is terribly hot and its atmosphere is poisonous</a:t>
              </a:r>
              <a:endParaRPr>
                <a:solidFill>
                  <a:schemeClr val="lt1"/>
                </a:solidFill>
                <a:latin typeface="Actor"/>
                <a:ea typeface="Actor"/>
                <a:cs typeface="Actor"/>
                <a:sym typeface="Actor"/>
              </a:endParaRPr>
            </a:p>
          </p:txBody>
        </p:sp>
        <p:sp>
          <p:nvSpPr>
            <p:cNvPr id="1168" name="Google Shape;1168;p42"/>
            <p:cNvSpPr txBox="1"/>
            <p:nvPr/>
          </p:nvSpPr>
          <p:spPr>
            <a:xfrm>
              <a:off x="5904187" y="1252836"/>
              <a:ext cx="251982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FRESH FISH</a:t>
              </a:r>
              <a:endParaRPr b="1" sz="2000">
                <a:solidFill>
                  <a:schemeClr val="dk1"/>
                </a:solidFill>
                <a:latin typeface="Marcellus"/>
                <a:ea typeface="Marcellus"/>
                <a:cs typeface="Marcellus"/>
                <a:sym typeface="Marcellus"/>
              </a:endParaRPr>
            </a:p>
          </p:txBody>
        </p:sp>
        <p:sp>
          <p:nvSpPr>
            <p:cNvPr id="1154" name="Google Shape;1154;p42"/>
            <p:cNvSpPr txBox="1"/>
            <p:nvPr/>
          </p:nvSpPr>
          <p:spPr>
            <a:xfrm>
              <a:off x="3405383" y="1522530"/>
              <a:ext cx="1080000" cy="492600"/>
            </a:xfrm>
            <a:prstGeom prst="rect">
              <a:avLst/>
            </a:prstGeom>
            <a:noFill/>
            <a:ln>
              <a:noFill/>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accent4"/>
                  </a:solidFill>
                  <a:latin typeface="Marcellus"/>
                  <a:ea typeface="Marcellus"/>
                  <a:cs typeface="Marcellus"/>
                  <a:sym typeface="Marcellus"/>
                </a:rPr>
                <a:t>20%</a:t>
              </a:r>
              <a:endParaRPr b="1" sz="2000">
                <a:solidFill>
                  <a:schemeClr val="accent4"/>
                </a:solidFill>
                <a:latin typeface="Marcellus"/>
                <a:ea typeface="Marcellus"/>
                <a:cs typeface="Marcellus"/>
                <a:sym typeface="Marcellus"/>
              </a:endParaRPr>
            </a:p>
          </p:txBody>
        </p:sp>
      </p:grpSp>
      <p:sp>
        <p:nvSpPr>
          <p:cNvPr id="1153" name="Google Shape;1153;p42"/>
          <p:cNvSpPr txBox="1"/>
          <p:nvPr/>
        </p:nvSpPr>
        <p:spPr>
          <a:xfrm>
            <a:off x="720000" y="2374065"/>
            <a:ext cx="1800000" cy="11082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FOOD IN ANCIENT EGYPT</a:t>
            </a:r>
            <a:endParaRPr b="1" sz="2000">
              <a:solidFill>
                <a:schemeClr val="dk1"/>
              </a:solidFill>
              <a:latin typeface="Marcellus"/>
              <a:ea typeface="Marcellus"/>
              <a:cs typeface="Marcellus"/>
              <a:sym typeface="Marcellus"/>
            </a:endParaRPr>
          </a:p>
        </p:txBody>
      </p:sp>
      <p:cxnSp>
        <p:nvCxnSpPr>
          <p:cNvPr id="1169" name="Google Shape;1169;p42"/>
          <p:cNvCxnSpPr>
            <a:stCxn id="1156" idx="3"/>
            <a:endCxn id="1149" idx="2"/>
          </p:cNvCxnSpPr>
          <p:nvPr/>
        </p:nvCxnSpPr>
        <p:spPr>
          <a:xfrm>
            <a:off x="4485383" y="2928162"/>
            <a:ext cx="442800" cy="0"/>
          </a:xfrm>
          <a:prstGeom prst="straightConnector1">
            <a:avLst/>
          </a:prstGeom>
          <a:noFill/>
          <a:ln cap="flat" cmpd="sng" w="9525">
            <a:solidFill>
              <a:schemeClr val="dk1"/>
            </a:solidFill>
            <a:prstDash val="solid"/>
            <a:round/>
            <a:headEnd len="med" w="med" type="none"/>
            <a:tailEnd len="med" w="med" type="triangle"/>
          </a:ln>
        </p:spPr>
      </p:cxnSp>
      <p:cxnSp>
        <p:nvCxnSpPr>
          <p:cNvPr id="1170" name="Google Shape;1170;p42"/>
          <p:cNvCxnSpPr>
            <a:stCxn id="1158" idx="3"/>
            <a:endCxn id="1150" idx="2"/>
          </p:cNvCxnSpPr>
          <p:nvPr/>
        </p:nvCxnSpPr>
        <p:spPr>
          <a:xfrm>
            <a:off x="4485383" y="4087500"/>
            <a:ext cx="442800" cy="0"/>
          </a:xfrm>
          <a:prstGeom prst="straightConnector1">
            <a:avLst/>
          </a:prstGeom>
          <a:noFill/>
          <a:ln cap="flat" cmpd="sng" w="9525">
            <a:solidFill>
              <a:schemeClr val="dk1"/>
            </a:solidFill>
            <a:prstDash val="solid"/>
            <a:round/>
            <a:headEnd len="med" w="med" type="none"/>
            <a:tailEnd len="med" w="med" type="triangle"/>
          </a:ln>
        </p:spPr>
      </p:cxnSp>
      <p:sp>
        <p:nvSpPr>
          <p:cNvPr id="1171" name="Google Shape;1171;p42"/>
          <p:cNvSpPr/>
          <p:nvPr/>
        </p:nvSpPr>
        <p:spPr>
          <a:xfrm flipH="1">
            <a:off x="4928075" y="3637500"/>
            <a:ext cx="900000" cy="900000"/>
          </a:xfrm>
          <a:prstGeom prst="pie">
            <a:avLst>
              <a:gd fmla="val 5401891" name="adj1"/>
              <a:gd fmla="val 1620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2"/>
          <p:cNvSpPr/>
          <p:nvPr/>
        </p:nvSpPr>
        <p:spPr>
          <a:xfrm flipH="1">
            <a:off x="4928075" y="2478162"/>
            <a:ext cx="900000" cy="900000"/>
          </a:xfrm>
          <a:prstGeom prst="pie">
            <a:avLst>
              <a:gd fmla="val 9697601" name="adj1"/>
              <a:gd fmla="val 1620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2"/>
          <p:cNvSpPr/>
          <p:nvPr/>
        </p:nvSpPr>
        <p:spPr>
          <a:xfrm flipH="1">
            <a:off x="4928075" y="1318830"/>
            <a:ext cx="900000" cy="900000"/>
          </a:xfrm>
          <a:prstGeom prst="pie">
            <a:avLst>
              <a:gd fmla="val 11694720" name="adj1"/>
              <a:gd fmla="val 1620000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43"/>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1179" name="Google Shape;1179;p43"/>
          <p:cNvSpPr txBox="1"/>
          <p:nvPr/>
        </p:nvSpPr>
        <p:spPr>
          <a:xfrm>
            <a:off x="2052000" y="1377750"/>
            <a:ext cx="504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MUMMIFICATION &amp; BURIAL PROCESS</a:t>
            </a:r>
            <a:endParaRPr b="1" sz="2000">
              <a:solidFill>
                <a:schemeClr val="dk1"/>
              </a:solidFill>
              <a:latin typeface="Marcellus"/>
              <a:ea typeface="Marcellus"/>
              <a:cs typeface="Marcellus"/>
              <a:sym typeface="Marcellus"/>
            </a:endParaRPr>
          </a:p>
        </p:txBody>
      </p:sp>
      <p:grpSp>
        <p:nvGrpSpPr>
          <p:cNvPr id="1180" name="Google Shape;1180;p43"/>
          <p:cNvGrpSpPr/>
          <p:nvPr/>
        </p:nvGrpSpPr>
        <p:grpSpPr>
          <a:xfrm>
            <a:off x="720000" y="2374877"/>
            <a:ext cx="1800000" cy="2228618"/>
            <a:chOff x="720000" y="2374877"/>
            <a:chExt cx="1800000" cy="2228618"/>
          </a:xfrm>
        </p:grpSpPr>
        <p:sp>
          <p:nvSpPr>
            <p:cNvPr id="1181" name="Google Shape;1181;p43"/>
            <p:cNvSpPr txBox="1"/>
            <p:nvPr/>
          </p:nvSpPr>
          <p:spPr>
            <a:xfrm>
              <a:off x="720000" y="2374877"/>
              <a:ext cx="180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CYCLE 1</a:t>
              </a:r>
              <a:endParaRPr b="1" sz="2000">
                <a:solidFill>
                  <a:schemeClr val="dk1"/>
                </a:solidFill>
                <a:latin typeface="Marcellus"/>
                <a:ea typeface="Marcellus"/>
                <a:cs typeface="Marcellus"/>
                <a:sym typeface="Marcellus"/>
              </a:endParaRPr>
            </a:p>
          </p:txBody>
        </p:sp>
        <p:sp>
          <p:nvSpPr>
            <p:cNvPr id="1182" name="Google Shape;1182;p43"/>
            <p:cNvSpPr txBox="1"/>
            <p:nvPr/>
          </p:nvSpPr>
          <p:spPr>
            <a:xfrm>
              <a:off x="720000" y="3119736"/>
              <a:ext cx="1800000" cy="4002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b="1" lang="en">
                  <a:solidFill>
                    <a:schemeClr val="lt1"/>
                  </a:solidFill>
                  <a:latin typeface="Actor"/>
                  <a:ea typeface="Actor"/>
                  <a:cs typeface="Actor"/>
                  <a:sym typeface="Actor"/>
                </a:rPr>
                <a:t>The Preparation</a:t>
              </a:r>
              <a:endParaRPr b="1">
                <a:solidFill>
                  <a:schemeClr val="lt1"/>
                </a:solidFill>
                <a:latin typeface="Actor"/>
                <a:ea typeface="Actor"/>
                <a:cs typeface="Actor"/>
                <a:sym typeface="Actor"/>
              </a:endParaRPr>
            </a:p>
          </p:txBody>
        </p:sp>
        <p:sp>
          <p:nvSpPr>
            <p:cNvPr id="1183" name="Google Shape;1183;p43"/>
            <p:cNvSpPr txBox="1"/>
            <p:nvPr/>
          </p:nvSpPr>
          <p:spPr>
            <a:xfrm>
              <a:off x="720000" y="3772195"/>
              <a:ext cx="1800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214899" lvl="0" marL="251999" rtl="0" algn="l">
                <a:lnSpc>
                  <a:spcPct val="100000"/>
                </a:lnSpc>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Ablution</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Evisceration</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Desiccation</a:t>
              </a:r>
              <a:endParaRPr>
                <a:solidFill>
                  <a:schemeClr val="lt1"/>
                </a:solidFill>
                <a:latin typeface="Actor"/>
                <a:ea typeface="Actor"/>
                <a:cs typeface="Actor"/>
                <a:sym typeface="Actor"/>
              </a:endParaRPr>
            </a:p>
          </p:txBody>
        </p:sp>
      </p:grpSp>
      <p:grpSp>
        <p:nvGrpSpPr>
          <p:cNvPr id="1184" name="Google Shape;1184;p43"/>
          <p:cNvGrpSpPr/>
          <p:nvPr/>
        </p:nvGrpSpPr>
        <p:grpSpPr>
          <a:xfrm>
            <a:off x="2688017" y="2374877"/>
            <a:ext cx="1800000" cy="2228618"/>
            <a:chOff x="2688017" y="2374877"/>
            <a:chExt cx="1800000" cy="2228618"/>
          </a:xfrm>
        </p:grpSpPr>
        <p:sp>
          <p:nvSpPr>
            <p:cNvPr id="1185" name="Google Shape;1185;p43"/>
            <p:cNvSpPr txBox="1"/>
            <p:nvPr/>
          </p:nvSpPr>
          <p:spPr>
            <a:xfrm>
              <a:off x="2688017" y="2374877"/>
              <a:ext cx="180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CYCLE 2</a:t>
              </a:r>
              <a:endParaRPr b="1" sz="2000">
                <a:solidFill>
                  <a:schemeClr val="dk1"/>
                </a:solidFill>
                <a:latin typeface="Marcellus"/>
                <a:ea typeface="Marcellus"/>
                <a:cs typeface="Marcellus"/>
                <a:sym typeface="Marcellus"/>
              </a:endParaRPr>
            </a:p>
          </p:txBody>
        </p:sp>
        <p:sp>
          <p:nvSpPr>
            <p:cNvPr id="1186" name="Google Shape;1186;p43"/>
            <p:cNvSpPr txBox="1"/>
            <p:nvPr/>
          </p:nvSpPr>
          <p:spPr>
            <a:xfrm>
              <a:off x="2688017" y="3119736"/>
              <a:ext cx="1800000" cy="4002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The Preservation</a:t>
              </a:r>
              <a:endParaRPr b="1">
                <a:solidFill>
                  <a:schemeClr val="lt1"/>
                </a:solidFill>
                <a:latin typeface="Actor"/>
                <a:ea typeface="Actor"/>
                <a:cs typeface="Actor"/>
                <a:sym typeface="Actor"/>
              </a:endParaRPr>
            </a:p>
          </p:txBody>
        </p:sp>
        <p:sp>
          <p:nvSpPr>
            <p:cNvPr id="1187" name="Google Shape;1187;p43"/>
            <p:cNvSpPr txBox="1"/>
            <p:nvPr/>
          </p:nvSpPr>
          <p:spPr>
            <a:xfrm>
              <a:off x="2688017" y="3772195"/>
              <a:ext cx="1800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Evisceration</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Packing</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Anointing</a:t>
              </a:r>
              <a:endParaRPr>
                <a:solidFill>
                  <a:schemeClr val="lt1"/>
                </a:solidFill>
                <a:latin typeface="Actor"/>
                <a:ea typeface="Actor"/>
                <a:cs typeface="Actor"/>
                <a:sym typeface="Actor"/>
              </a:endParaRPr>
            </a:p>
          </p:txBody>
        </p:sp>
      </p:grpSp>
      <p:grpSp>
        <p:nvGrpSpPr>
          <p:cNvPr id="1188" name="Google Shape;1188;p43"/>
          <p:cNvGrpSpPr/>
          <p:nvPr/>
        </p:nvGrpSpPr>
        <p:grpSpPr>
          <a:xfrm>
            <a:off x="4656008" y="2374877"/>
            <a:ext cx="1800000" cy="2228618"/>
            <a:chOff x="4656008" y="2374877"/>
            <a:chExt cx="1800000" cy="2228618"/>
          </a:xfrm>
        </p:grpSpPr>
        <p:sp>
          <p:nvSpPr>
            <p:cNvPr id="1189" name="Google Shape;1189;p43"/>
            <p:cNvSpPr txBox="1"/>
            <p:nvPr/>
          </p:nvSpPr>
          <p:spPr>
            <a:xfrm>
              <a:off x="4656008" y="2374877"/>
              <a:ext cx="180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CYCLE 3</a:t>
              </a:r>
              <a:endParaRPr b="1" sz="2000">
                <a:solidFill>
                  <a:schemeClr val="dk1"/>
                </a:solidFill>
                <a:latin typeface="Marcellus"/>
                <a:ea typeface="Marcellus"/>
                <a:cs typeface="Marcellus"/>
                <a:sym typeface="Marcellus"/>
              </a:endParaRPr>
            </a:p>
          </p:txBody>
        </p:sp>
        <p:sp>
          <p:nvSpPr>
            <p:cNvPr id="1190" name="Google Shape;1190;p43"/>
            <p:cNvSpPr txBox="1"/>
            <p:nvPr/>
          </p:nvSpPr>
          <p:spPr>
            <a:xfrm>
              <a:off x="4656008" y="3119736"/>
              <a:ext cx="1800000" cy="4002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The Wrapping</a:t>
              </a:r>
              <a:endParaRPr b="1">
                <a:solidFill>
                  <a:schemeClr val="lt1"/>
                </a:solidFill>
                <a:latin typeface="Actor"/>
                <a:ea typeface="Actor"/>
                <a:cs typeface="Actor"/>
                <a:sym typeface="Actor"/>
              </a:endParaRPr>
            </a:p>
          </p:txBody>
        </p:sp>
        <p:sp>
          <p:nvSpPr>
            <p:cNvPr id="1191" name="Google Shape;1191;p43"/>
            <p:cNvSpPr txBox="1"/>
            <p:nvPr/>
          </p:nvSpPr>
          <p:spPr>
            <a:xfrm>
              <a:off x="4656008" y="3772195"/>
              <a:ext cx="1800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214899" lvl="0" marL="251999" rtl="0" algn="l">
                <a:lnSpc>
                  <a:spcPct val="100000"/>
                </a:lnSpc>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Wrapping</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Coiling</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Masking</a:t>
              </a:r>
              <a:endParaRPr>
                <a:solidFill>
                  <a:schemeClr val="lt1"/>
                </a:solidFill>
                <a:latin typeface="Actor"/>
                <a:ea typeface="Actor"/>
                <a:cs typeface="Actor"/>
                <a:sym typeface="Actor"/>
              </a:endParaRPr>
            </a:p>
          </p:txBody>
        </p:sp>
      </p:grpSp>
      <p:grpSp>
        <p:nvGrpSpPr>
          <p:cNvPr id="1192" name="Google Shape;1192;p43"/>
          <p:cNvGrpSpPr/>
          <p:nvPr/>
        </p:nvGrpSpPr>
        <p:grpSpPr>
          <a:xfrm>
            <a:off x="6624000" y="2374877"/>
            <a:ext cx="1800000" cy="2228618"/>
            <a:chOff x="6624000" y="2374877"/>
            <a:chExt cx="1800000" cy="2228618"/>
          </a:xfrm>
        </p:grpSpPr>
        <p:sp>
          <p:nvSpPr>
            <p:cNvPr id="1193" name="Google Shape;1193;p43"/>
            <p:cNvSpPr txBox="1"/>
            <p:nvPr/>
          </p:nvSpPr>
          <p:spPr>
            <a:xfrm>
              <a:off x="6624000" y="2374877"/>
              <a:ext cx="180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CYCLE 4</a:t>
              </a:r>
              <a:endParaRPr b="1" sz="2000">
                <a:solidFill>
                  <a:schemeClr val="dk1"/>
                </a:solidFill>
                <a:latin typeface="Marcellus"/>
                <a:ea typeface="Marcellus"/>
                <a:cs typeface="Marcellus"/>
                <a:sym typeface="Marcellus"/>
              </a:endParaRPr>
            </a:p>
          </p:txBody>
        </p:sp>
        <p:sp>
          <p:nvSpPr>
            <p:cNvPr id="1194" name="Google Shape;1194;p43"/>
            <p:cNvSpPr txBox="1"/>
            <p:nvPr/>
          </p:nvSpPr>
          <p:spPr>
            <a:xfrm>
              <a:off x="6624000" y="3119736"/>
              <a:ext cx="1800000" cy="4002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The Burial</a:t>
              </a:r>
              <a:endParaRPr b="1">
                <a:solidFill>
                  <a:schemeClr val="lt1"/>
                </a:solidFill>
                <a:latin typeface="Actor"/>
                <a:ea typeface="Actor"/>
                <a:cs typeface="Actor"/>
                <a:sym typeface="Actor"/>
              </a:endParaRPr>
            </a:p>
          </p:txBody>
        </p:sp>
        <p:sp>
          <p:nvSpPr>
            <p:cNvPr id="1195" name="Google Shape;1195;p43"/>
            <p:cNvSpPr txBox="1"/>
            <p:nvPr/>
          </p:nvSpPr>
          <p:spPr>
            <a:xfrm>
              <a:off x="6624000" y="3772195"/>
              <a:ext cx="1800000" cy="831300"/>
            </a:xfrm>
            <a:prstGeom prst="rect">
              <a:avLst/>
            </a:prstGeom>
            <a:noFill/>
            <a:ln cap="flat" cmpd="sng" w="9525">
              <a:solidFill>
                <a:schemeClr val="accent3"/>
              </a:solidFill>
              <a:prstDash val="solid"/>
              <a:round/>
              <a:headEnd len="sm" w="sm" type="none"/>
              <a:tailEnd len="sm" w="sm" type="none"/>
            </a:ln>
          </p:spPr>
          <p:txBody>
            <a:bodyPr anchorCtr="0" anchor="t" bIns="91425" lIns="90000" spcFirstLastPara="1" rIns="90000" wrap="square" tIns="91425">
              <a:noAutofit/>
            </a:bodyPr>
            <a:lstStyle/>
            <a:p>
              <a:pPr indent="-214899" lvl="0" marL="251999" rtl="0" algn="l">
                <a:lnSpc>
                  <a:spcPct val="100000"/>
                </a:lnSpc>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Procession</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Encoffinment</a:t>
              </a:r>
              <a:endParaRPr>
                <a:solidFill>
                  <a:schemeClr val="lt1"/>
                </a:solidFill>
                <a:latin typeface="Actor"/>
                <a:ea typeface="Actor"/>
                <a:cs typeface="Actor"/>
                <a:sym typeface="Actor"/>
              </a:endParaRPr>
            </a:p>
            <a:p>
              <a:pPr indent="-214899" lvl="0" marL="251999" rtl="0" algn="l">
                <a:spcBef>
                  <a:spcPts val="0"/>
                </a:spcBef>
                <a:spcAft>
                  <a:spcPts val="0"/>
                </a:spcAft>
                <a:buClr>
                  <a:schemeClr val="lt1"/>
                </a:buClr>
                <a:buSzPts val="1400"/>
                <a:buFont typeface="Actor"/>
                <a:buAutoNum type="arabicPeriod"/>
              </a:pPr>
              <a:r>
                <a:rPr lang="en">
                  <a:solidFill>
                    <a:schemeClr val="lt1"/>
                  </a:solidFill>
                  <a:latin typeface="Actor"/>
                  <a:ea typeface="Actor"/>
                  <a:cs typeface="Actor"/>
                  <a:sym typeface="Actor"/>
                </a:rPr>
                <a:t>Sealing</a:t>
              </a:r>
              <a:endParaRPr>
                <a:solidFill>
                  <a:schemeClr val="lt1"/>
                </a:solidFill>
                <a:latin typeface="Actor"/>
                <a:ea typeface="Actor"/>
                <a:cs typeface="Actor"/>
                <a:sym typeface="Actor"/>
              </a:endParaRPr>
            </a:p>
          </p:txBody>
        </p:sp>
      </p:grpSp>
      <p:cxnSp>
        <p:nvCxnSpPr>
          <p:cNvPr id="1196" name="Google Shape;1196;p43"/>
          <p:cNvCxnSpPr>
            <a:stCxn id="1179" idx="2"/>
            <a:endCxn id="1185" idx="0"/>
          </p:cNvCxnSpPr>
          <p:nvPr/>
        </p:nvCxnSpPr>
        <p:spPr>
          <a:xfrm rot="5400000">
            <a:off x="3827700" y="1630650"/>
            <a:ext cx="504600" cy="984000"/>
          </a:xfrm>
          <a:prstGeom prst="bentConnector3">
            <a:avLst>
              <a:gd fmla="val 49993" name="adj1"/>
            </a:avLst>
          </a:prstGeom>
          <a:noFill/>
          <a:ln cap="flat" cmpd="sng" w="9525">
            <a:solidFill>
              <a:schemeClr val="dk1"/>
            </a:solidFill>
            <a:prstDash val="solid"/>
            <a:round/>
            <a:headEnd len="med" w="med" type="none"/>
            <a:tailEnd len="med" w="med" type="triangle"/>
          </a:ln>
        </p:spPr>
      </p:cxnSp>
      <p:cxnSp>
        <p:nvCxnSpPr>
          <p:cNvPr id="1197" name="Google Shape;1197;p43"/>
          <p:cNvCxnSpPr>
            <a:stCxn id="1179" idx="2"/>
            <a:endCxn id="1189" idx="0"/>
          </p:cNvCxnSpPr>
          <p:nvPr/>
        </p:nvCxnSpPr>
        <p:spPr>
          <a:xfrm flipH="1" rot="-5400000">
            <a:off x="4811700" y="1630650"/>
            <a:ext cx="504600" cy="984000"/>
          </a:xfrm>
          <a:prstGeom prst="bentConnector3">
            <a:avLst>
              <a:gd fmla="val 49993" name="adj1"/>
            </a:avLst>
          </a:prstGeom>
          <a:noFill/>
          <a:ln cap="flat" cmpd="sng" w="9525">
            <a:solidFill>
              <a:schemeClr val="dk1"/>
            </a:solidFill>
            <a:prstDash val="solid"/>
            <a:round/>
            <a:headEnd len="med" w="med" type="none"/>
            <a:tailEnd len="med" w="med" type="triangle"/>
          </a:ln>
        </p:spPr>
      </p:cxnSp>
      <p:cxnSp>
        <p:nvCxnSpPr>
          <p:cNvPr id="1198" name="Google Shape;1198;p43"/>
          <p:cNvCxnSpPr>
            <a:stCxn id="1179" idx="2"/>
            <a:endCxn id="1193" idx="0"/>
          </p:cNvCxnSpPr>
          <p:nvPr/>
        </p:nvCxnSpPr>
        <p:spPr>
          <a:xfrm flipH="1" rot="-5400000">
            <a:off x="5795700" y="646650"/>
            <a:ext cx="504600" cy="2952000"/>
          </a:xfrm>
          <a:prstGeom prst="bentConnector3">
            <a:avLst>
              <a:gd fmla="val 49993" name="adj1"/>
            </a:avLst>
          </a:prstGeom>
          <a:noFill/>
          <a:ln cap="flat" cmpd="sng" w="9525">
            <a:solidFill>
              <a:schemeClr val="dk1"/>
            </a:solidFill>
            <a:prstDash val="solid"/>
            <a:round/>
            <a:headEnd len="med" w="med" type="none"/>
            <a:tailEnd len="med" w="med" type="triangle"/>
          </a:ln>
        </p:spPr>
      </p:cxnSp>
      <p:cxnSp>
        <p:nvCxnSpPr>
          <p:cNvPr id="1199" name="Google Shape;1199;p43"/>
          <p:cNvCxnSpPr>
            <a:stCxn id="1179" idx="2"/>
            <a:endCxn id="1181" idx="0"/>
          </p:cNvCxnSpPr>
          <p:nvPr/>
        </p:nvCxnSpPr>
        <p:spPr>
          <a:xfrm rot="5400000">
            <a:off x="2843700" y="646650"/>
            <a:ext cx="504600" cy="2952000"/>
          </a:xfrm>
          <a:prstGeom prst="bentConnector3">
            <a:avLst>
              <a:gd fmla="val 49993" name="adj1"/>
            </a:avLst>
          </a:prstGeom>
          <a:noFill/>
          <a:ln cap="flat" cmpd="sng" w="9525">
            <a:solidFill>
              <a:schemeClr val="dk1"/>
            </a:solidFill>
            <a:prstDash val="solid"/>
            <a:round/>
            <a:headEnd len="med" w="med" type="none"/>
            <a:tailEnd len="med" w="med" type="triangle"/>
          </a:ln>
        </p:spPr>
      </p:cxnSp>
      <p:cxnSp>
        <p:nvCxnSpPr>
          <p:cNvPr id="1200" name="Google Shape;1200;p43"/>
          <p:cNvCxnSpPr>
            <a:stCxn id="1181" idx="2"/>
            <a:endCxn id="1182" idx="0"/>
          </p:cNvCxnSpPr>
          <p:nvPr/>
        </p:nvCxnSpPr>
        <p:spPr>
          <a:xfrm>
            <a:off x="1620000" y="2867477"/>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1" name="Google Shape;1201;p43"/>
          <p:cNvCxnSpPr>
            <a:stCxn id="1182" idx="2"/>
            <a:endCxn id="1183" idx="0"/>
          </p:cNvCxnSpPr>
          <p:nvPr/>
        </p:nvCxnSpPr>
        <p:spPr>
          <a:xfrm>
            <a:off x="1620000" y="3519936"/>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2" name="Google Shape;1202;p43"/>
          <p:cNvCxnSpPr>
            <a:stCxn id="1185" idx="2"/>
            <a:endCxn id="1186" idx="0"/>
          </p:cNvCxnSpPr>
          <p:nvPr/>
        </p:nvCxnSpPr>
        <p:spPr>
          <a:xfrm>
            <a:off x="3588017" y="2867477"/>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3" name="Google Shape;1203;p43"/>
          <p:cNvCxnSpPr>
            <a:stCxn id="1189" idx="2"/>
            <a:endCxn id="1190" idx="0"/>
          </p:cNvCxnSpPr>
          <p:nvPr/>
        </p:nvCxnSpPr>
        <p:spPr>
          <a:xfrm>
            <a:off x="5556008" y="2867477"/>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4" name="Google Shape;1204;p43"/>
          <p:cNvCxnSpPr>
            <a:stCxn id="1193" idx="2"/>
            <a:endCxn id="1194" idx="0"/>
          </p:cNvCxnSpPr>
          <p:nvPr/>
        </p:nvCxnSpPr>
        <p:spPr>
          <a:xfrm>
            <a:off x="7524000" y="2867477"/>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5" name="Google Shape;1205;p43"/>
          <p:cNvCxnSpPr>
            <a:stCxn id="1194" idx="2"/>
            <a:endCxn id="1195" idx="0"/>
          </p:cNvCxnSpPr>
          <p:nvPr/>
        </p:nvCxnSpPr>
        <p:spPr>
          <a:xfrm>
            <a:off x="7524000" y="3519936"/>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6" name="Google Shape;1206;p43"/>
          <p:cNvCxnSpPr>
            <a:stCxn id="1190" idx="2"/>
            <a:endCxn id="1191" idx="0"/>
          </p:cNvCxnSpPr>
          <p:nvPr/>
        </p:nvCxnSpPr>
        <p:spPr>
          <a:xfrm>
            <a:off x="5556008" y="3519936"/>
            <a:ext cx="0" cy="252300"/>
          </a:xfrm>
          <a:prstGeom prst="straightConnector1">
            <a:avLst/>
          </a:prstGeom>
          <a:noFill/>
          <a:ln cap="flat" cmpd="sng" w="9525">
            <a:solidFill>
              <a:schemeClr val="dk1"/>
            </a:solidFill>
            <a:prstDash val="solid"/>
            <a:round/>
            <a:headEnd len="med" w="med" type="none"/>
            <a:tailEnd len="med" w="med" type="triangle"/>
          </a:ln>
        </p:spPr>
      </p:cxnSp>
      <p:cxnSp>
        <p:nvCxnSpPr>
          <p:cNvPr id="1207" name="Google Shape;1207;p43"/>
          <p:cNvCxnSpPr>
            <a:stCxn id="1186" idx="2"/>
            <a:endCxn id="1187" idx="0"/>
          </p:cNvCxnSpPr>
          <p:nvPr/>
        </p:nvCxnSpPr>
        <p:spPr>
          <a:xfrm>
            <a:off x="3588017" y="3519936"/>
            <a:ext cx="0" cy="252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44"/>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graphicFrame>
        <p:nvGraphicFramePr>
          <p:cNvPr id="1213" name="Google Shape;1213;p44"/>
          <p:cNvGraphicFramePr/>
          <p:nvPr/>
        </p:nvGraphicFramePr>
        <p:xfrm>
          <a:off x="720000" y="1256513"/>
          <a:ext cx="3000000" cy="3000000"/>
        </p:xfrm>
        <a:graphic>
          <a:graphicData uri="http://schemas.openxmlformats.org/drawingml/2006/table">
            <a:tbl>
              <a:tblPr>
                <a:noFill/>
                <a:tableStyleId>{A7DFB785-6674-4F96-A844-2DE80F03934E}</a:tableStyleId>
              </a:tblPr>
              <a:tblGrid>
                <a:gridCol w="2568000"/>
                <a:gridCol w="2568000"/>
                <a:gridCol w="2568000"/>
              </a:tblGrid>
              <a:tr h="485750">
                <a:tc gridSpan="3">
                  <a:txBody>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Welcome to our journey through Ancient Egypt! Your mission is to delve into three essential aspects: culture, religion, and architecture. Are you ready to embark on this educational adventure?</a:t>
                      </a:r>
                      <a:endParaRPr>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hMerge="1"/>
                <a:tc hMerge="1"/>
              </a:tr>
              <a:tr h="1099950">
                <a:tc>
                  <a:txBody>
                    <a:bodyPr/>
                    <a:lstStyle/>
                    <a:p>
                      <a:pPr indent="0" lvl="0" marL="0" rtl="0" algn="l">
                        <a:lnSpc>
                          <a:spcPct val="100000"/>
                        </a:lnSpc>
                        <a:spcBef>
                          <a:spcPts val="0"/>
                        </a:spcBef>
                        <a:spcAft>
                          <a:spcPts val="0"/>
                        </a:spcAft>
                        <a:buNone/>
                      </a:pPr>
                      <a:r>
                        <a:rPr b="1" lang="en">
                          <a:solidFill>
                            <a:schemeClr val="dk1"/>
                          </a:solidFill>
                          <a:latin typeface="Actor"/>
                          <a:ea typeface="Actor"/>
                          <a:cs typeface="Actor"/>
                          <a:sym typeface="Actor"/>
                        </a:rPr>
                        <a:t>A) Culture:</a:t>
                      </a:r>
                      <a:r>
                        <a:rPr lang="en">
                          <a:solidFill>
                            <a:schemeClr val="dk1"/>
                          </a:solidFill>
                          <a:latin typeface="Actor"/>
                          <a:ea typeface="Actor"/>
                          <a:cs typeface="Actor"/>
                          <a:sym typeface="Actor"/>
                        </a:rPr>
                        <a:t> Describe the daily life, clothing, food, and customs of the people and highlight any unique cultural practices or traditions</a:t>
                      </a:r>
                      <a:endParaRPr>
                        <a:solidFill>
                          <a:schemeClr val="dk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a:solidFill>
                            <a:schemeClr val="dk1"/>
                          </a:solidFill>
                          <a:latin typeface="Actor"/>
                          <a:ea typeface="Actor"/>
                          <a:cs typeface="Actor"/>
                          <a:sym typeface="Actor"/>
                        </a:rPr>
                        <a:t>B) Religion:</a:t>
                      </a:r>
                      <a:r>
                        <a:rPr lang="en">
                          <a:solidFill>
                            <a:schemeClr val="dk1"/>
                          </a:solidFill>
                          <a:latin typeface="Actor"/>
                          <a:ea typeface="Actor"/>
                          <a:cs typeface="Actor"/>
                          <a:sym typeface="Actor"/>
                        </a:rPr>
                        <a:t> Explain the beliefs of the ancient Egyptians, as their gods, rituals, and the concept of the afterlife. Discuss the role of religion in daily life</a:t>
                      </a:r>
                      <a:endParaRPr>
                        <a:solidFill>
                          <a:schemeClr val="dk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a:solidFill>
                            <a:schemeClr val="dk1"/>
                          </a:solidFill>
                          <a:latin typeface="Actor"/>
                          <a:ea typeface="Actor"/>
                          <a:cs typeface="Actor"/>
                          <a:sym typeface="Actor"/>
                        </a:rPr>
                        <a:t>C) Architecture:</a:t>
                      </a:r>
                      <a:r>
                        <a:rPr lang="en">
                          <a:solidFill>
                            <a:schemeClr val="dk1"/>
                          </a:solidFill>
                          <a:latin typeface="Actor"/>
                          <a:ea typeface="Actor"/>
                          <a:cs typeface="Actor"/>
                          <a:sym typeface="Actor"/>
                        </a:rPr>
                        <a:t> Examine the significance and construction techniques of key Egyptian structures like pyramids, temples, and tombs</a:t>
                      </a:r>
                      <a:endParaRPr>
                        <a:solidFill>
                          <a:schemeClr val="dk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1601500">
                <a:tc>
                  <a:txBody>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You</a:t>
                      </a:r>
                      <a:r>
                        <a:rPr lang="en">
                          <a:solidFill>
                            <a:schemeClr val="dk1"/>
                          </a:solidFill>
                          <a:latin typeface="Actor"/>
                          <a:ea typeface="Actor"/>
                          <a:cs typeface="Actor"/>
                          <a:sym typeface="Actor"/>
                        </a:rPr>
                        <a:t> can write your answer here</a:t>
                      </a:r>
                      <a:endParaRPr b="1">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Y</a:t>
                      </a:r>
                      <a:r>
                        <a:rPr lang="en">
                          <a:solidFill>
                            <a:schemeClr val="dk1"/>
                          </a:solidFill>
                          <a:latin typeface="Actor"/>
                          <a:ea typeface="Actor"/>
                          <a:cs typeface="Actor"/>
                          <a:sym typeface="Actor"/>
                        </a:rPr>
                        <a:t>ou can write your answer here</a:t>
                      </a:r>
                      <a:endParaRPr b="1">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Y</a:t>
                      </a:r>
                      <a:r>
                        <a:rPr lang="en">
                          <a:solidFill>
                            <a:schemeClr val="dk1"/>
                          </a:solidFill>
                          <a:latin typeface="Actor"/>
                          <a:ea typeface="Actor"/>
                          <a:cs typeface="Actor"/>
                          <a:sym typeface="Actor"/>
                        </a:rPr>
                        <a:t>ou can write your answer here</a:t>
                      </a:r>
                      <a:endParaRPr>
                        <a:solidFill>
                          <a:schemeClr val="dk1"/>
                        </a:solidFill>
                        <a:latin typeface="Actor"/>
                        <a:ea typeface="Actor"/>
                        <a:cs typeface="Actor"/>
                        <a:sym typeface="Actor"/>
                      </a:endParaRPr>
                    </a:p>
                  </a:txBody>
                  <a:tcPr marT="54000" marB="54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313" name="Google Shape;313;p18"/>
          <p:cNvCxnSpPr>
            <a:stCxn id="314" idx="3"/>
            <a:endCxn id="315" idx="2"/>
          </p:cNvCxnSpPr>
          <p:nvPr/>
        </p:nvCxnSpPr>
        <p:spPr>
          <a:xfrm flipH="1" rot="10800000">
            <a:off x="5472000" y="1768423"/>
            <a:ext cx="432900" cy="1159500"/>
          </a:xfrm>
          <a:prstGeom prst="bentConnector3">
            <a:avLst>
              <a:gd fmla="val 49994" name="adj1"/>
            </a:avLst>
          </a:prstGeom>
          <a:noFill/>
          <a:ln cap="flat" cmpd="sng" w="9525">
            <a:solidFill>
              <a:schemeClr val="dk1"/>
            </a:solidFill>
            <a:prstDash val="solid"/>
            <a:round/>
            <a:headEnd len="med" w="med" type="none"/>
            <a:tailEnd len="med" w="med" type="triangle"/>
          </a:ln>
        </p:spPr>
      </p:cxnSp>
      <p:cxnSp>
        <p:nvCxnSpPr>
          <p:cNvPr id="316" name="Google Shape;316;p18"/>
          <p:cNvCxnSpPr>
            <a:stCxn id="314" idx="3"/>
            <a:endCxn id="317" idx="2"/>
          </p:cNvCxnSpPr>
          <p:nvPr/>
        </p:nvCxnSpPr>
        <p:spPr>
          <a:xfrm>
            <a:off x="5472000" y="2927923"/>
            <a:ext cx="432900" cy="1159500"/>
          </a:xfrm>
          <a:prstGeom prst="bentConnector3">
            <a:avLst>
              <a:gd fmla="val 49994" name="adj1"/>
            </a:avLst>
          </a:prstGeom>
          <a:noFill/>
          <a:ln cap="flat" cmpd="sng" w="9525">
            <a:solidFill>
              <a:schemeClr val="dk1"/>
            </a:solidFill>
            <a:prstDash val="solid"/>
            <a:round/>
            <a:headEnd len="med" w="med" type="none"/>
            <a:tailEnd len="med" w="med" type="triangle"/>
          </a:ln>
        </p:spPr>
      </p:cxnSp>
      <p:cxnSp>
        <p:nvCxnSpPr>
          <p:cNvPr id="318" name="Google Shape;318;p18"/>
          <p:cNvCxnSpPr>
            <a:stCxn id="314" idx="1"/>
            <a:endCxn id="319" idx="6"/>
          </p:cNvCxnSpPr>
          <p:nvPr/>
        </p:nvCxnSpPr>
        <p:spPr>
          <a:xfrm rot="10800000">
            <a:off x="3239400" y="1768423"/>
            <a:ext cx="432600" cy="1159500"/>
          </a:xfrm>
          <a:prstGeom prst="bentConnector3">
            <a:avLst>
              <a:gd fmla="val 50006" name="adj1"/>
            </a:avLst>
          </a:prstGeom>
          <a:noFill/>
          <a:ln cap="flat" cmpd="sng" w="9525">
            <a:solidFill>
              <a:schemeClr val="dk1"/>
            </a:solidFill>
            <a:prstDash val="solid"/>
            <a:round/>
            <a:headEnd len="med" w="med" type="none"/>
            <a:tailEnd len="med" w="med" type="triangle"/>
          </a:ln>
        </p:spPr>
      </p:cxnSp>
      <p:cxnSp>
        <p:nvCxnSpPr>
          <p:cNvPr id="320" name="Google Shape;320;p18"/>
          <p:cNvCxnSpPr>
            <a:stCxn id="314" idx="1"/>
            <a:endCxn id="321" idx="6"/>
          </p:cNvCxnSpPr>
          <p:nvPr/>
        </p:nvCxnSpPr>
        <p:spPr>
          <a:xfrm flipH="1">
            <a:off x="3239400" y="2927923"/>
            <a:ext cx="432600" cy="1159500"/>
          </a:xfrm>
          <a:prstGeom prst="bentConnector3">
            <a:avLst>
              <a:gd fmla="val 50006" name="adj1"/>
            </a:avLst>
          </a:prstGeom>
          <a:noFill/>
          <a:ln cap="flat" cmpd="sng" w="9525">
            <a:solidFill>
              <a:schemeClr val="dk1"/>
            </a:solidFill>
            <a:prstDash val="solid"/>
            <a:round/>
            <a:headEnd len="med" w="med" type="none"/>
            <a:tailEnd len="med" w="med" type="triangle"/>
          </a:ln>
        </p:spPr>
      </p:cxnSp>
      <p:sp>
        <p:nvSpPr>
          <p:cNvPr id="322" name="Google Shape;322;p18"/>
          <p:cNvSpPr/>
          <p:nvPr/>
        </p:nvSpPr>
        <p:spPr>
          <a:xfrm>
            <a:off x="5904850" y="2567920"/>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323" name="Google Shape;323;p18"/>
          <p:cNvGrpSpPr/>
          <p:nvPr/>
        </p:nvGrpSpPr>
        <p:grpSpPr>
          <a:xfrm>
            <a:off x="6624100" y="2411194"/>
            <a:ext cx="1799907" cy="1033453"/>
            <a:chOff x="6408016" y="2386242"/>
            <a:chExt cx="2016025" cy="1033453"/>
          </a:xfrm>
        </p:grpSpPr>
        <p:sp>
          <p:nvSpPr>
            <p:cNvPr id="324" name="Google Shape;324;p18"/>
            <p:cNvSpPr txBox="1"/>
            <p:nvPr/>
          </p:nvSpPr>
          <p:spPr>
            <a:xfrm>
              <a:off x="6408016" y="2804095"/>
              <a:ext cx="20160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Jupiter is the biggest planet of them all</a:t>
              </a:r>
              <a:endParaRPr>
                <a:solidFill>
                  <a:schemeClr val="lt1"/>
                </a:solidFill>
                <a:latin typeface="Actor"/>
                <a:ea typeface="Actor"/>
                <a:cs typeface="Actor"/>
                <a:sym typeface="Actor"/>
              </a:endParaRPr>
            </a:p>
          </p:txBody>
        </p:sp>
        <p:sp>
          <p:nvSpPr>
            <p:cNvPr id="325" name="Google Shape;325;p18"/>
            <p:cNvSpPr txBox="1"/>
            <p:nvPr/>
          </p:nvSpPr>
          <p:spPr>
            <a:xfrm>
              <a:off x="6408041" y="2386242"/>
              <a:ext cx="2016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JUPITER</a:t>
              </a:r>
              <a:endParaRPr b="1" sz="2000">
                <a:solidFill>
                  <a:schemeClr val="dk1"/>
                </a:solidFill>
                <a:latin typeface="Marcellus"/>
                <a:ea typeface="Marcellus"/>
                <a:cs typeface="Marcellus"/>
                <a:sym typeface="Marcellus"/>
              </a:endParaRPr>
            </a:p>
          </p:txBody>
        </p:sp>
      </p:grpSp>
      <p:sp>
        <p:nvSpPr>
          <p:cNvPr id="326" name="Google Shape;326;p18"/>
          <p:cNvSpPr/>
          <p:nvPr/>
        </p:nvSpPr>
        <p:spPr>
          <a:xfrm>
            <a:off x="2519347" y="2567920"/>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327" name="Google Shape;327;p18"/>
          <p:cNvGrpSpPr/>
          <p:nvPr/>
        </p:nvGrpSpPr>
        <p:grpSpPr>
          <a:xfrm>
            <a:off x="719536" y="2411194"/>
            <a:ext cx="1799907" cy="1033453"/>
            <a:chOff x="719975" y="2386242"/>
            <a:chExt cx="2016025" cy="1033453"/>
          </a:xfrm>
        </p:grpSpPr>
        <p:sp>
          <p:nvSpPr>
            <p:cNvPr id="328" name="Google Shape;328;p18"/>
            <p:cNvSpPr txBox="1"/>
            <p:nvPr/>
          </p:nvSpPr>
          <p:spPr>
            <a:xfrm>
              <a:off x="719975" y="2804095"/>
              <a:ext cx="2016000" cy="615600"/>
            </a:xfrm>
            <a:prstGeom prst="rect">
              <a:avLst/>
            </a:prstGeom>
            <a:noFill/>
            <a:ln>
              <a:noFill/>
            </a:ln>
          </p:spPr>
          <p:txBody>
            <a:bodyPr anchorCtr="0" anchor="t" bIns="91425" lIns="90000" spcFirstLastPara="1" rIns="90000" wrap="square" tIns="91425">
              <a:noAutofit/>
            </a:bodyPr>
            <a:lstStyle/>
            <a:p>
              <a:pPr indent="0" lvl="0" marL="0" rtl="0" algn="r">
                <a:lnSpc>
                  <a:spcPct val="100000"/>
                </a:lnSpc>
                <a:spcBef>
                  <a:spcPts val="0"/>
                </a:spcBef>
                <a:spcAft>
                  <a:spcPts val="0"/>
                </a:spcAft>
                <a:buNone/>
              </a:pPr>
              <a:r>
                <a:rPr lang="en">
                  <a:solidFill>
                    <a:schemeClr val="lt1"/>
                  </a:solidFill>
                  <a:latin typeface="Actor"/>
                  <a:ea typeface="Actor"/>
                  <a:cs typeface="Actor"/>
                  <a:sym typeface="Actor"/>
                </a:rPr>
                <a:t>Earth is the third planet from the Sun</a:t>
              </a:r>
              <a:endParaRPr>
                <a:solidFill>
                  <a:schemeClr val="lt1"/>
                </a:solidFill>
                <a:latin typeface="Actor"/>
                <a:ea typeface="Actor"/>
                <a:cs typeface="Actor"/>
                <a:sym typeface="Actor"/>
              </a:endParaRPr>
            </a:p>
          </p:txBody>
        </p:sp>
        <p:sp>
          <p:nvSpPr>
            <p:cNvPr id="329" name="Google Shape;329;p18"/>
            <p:cNvSpPr txBox="1"/>
            <p:nvPr/>
          </p:nvSpPr>
          <p:spPr>
            <a:xfrm>
              <a:off x="720000" y="2386242"/>
              <a:ext cx="2016000" cy="492600"/>
            </a:xfrm>
            <a:prstGeom prst="rect">
              <a:avLst/>
            </a:prstGeom>
            <a:noFill/>
            <a:ln>
              <a:noFill/>
            </a:ln>
          </p:spPr>
          <p:txBody>
            <a:bodyPr anchorCtr="0" anchor="b" bIns="91425" lIns="90000" spcFirstLastPara="1" rIns="90000" wrap="square" tIns="91425">
              <a:noAutofit/>
            </a:bodyPr>
            <a:lstStyle/>
            <a:p>
              <a:pPr indent="0" lvl="0" marL="0" rtl="0" algn="r">
                <a:lnSpc>
                  <a:spcPct val="100000"/>
                </a:lnSpc>
                <a:spcBef>
                  <a:spcPts val="0"/>
                </a:spcBef>
                <a:spcAft>
                  <a:spcPts val="0"/>
                </a:spcAft>
                <a:buNone/>
              </a:pPr>
              <a:r>
                <a:rPr b="1" lang="en" sz="2000">
                  <a:solidFill>
                    <a:schemeClr val="dk1"/>
                  </a:solidFill>
                  <a:latin typeface="Marcellus"/>
                  <a:ea typeface="Marcellus"/>
                  <a:cs typeface="Marcellus"/>
                  <a:sym typeface="Marcellus"/>
                </a:rPr>
                <a:t>EARTH</a:t>
              </a:r>
              <a:endParaRPr b="1" sz="2000">
                <a:solidFill>
                  <a:schemeClr val="dk1"/>
                </a:solidFill>
                <a:latin typeface="Marcellus"/>
                <a:ea typeface="Marcellus"/>
                <a:cs typeface="Marcellus"/>
                <a:sym typeface="Marcellus"/>
              </a:endParaRPr>
            </a:p>
          </p:txBody>
        </p:sp>
      </p:grpSp>
      <p:sp>
        <p:nvSpPr>
          <p:cNvPr id="317" name="Google Shape;317;p18"/>
          <p:cNvSpPr/>
          <p:nvPr/>
        </p:nvSpPr>
        <p:spPr>
          <a:xfrm>
            <a:off x="5904850" y="3727500"/>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330" name="Google Shape;330;p18"/>
          <p:cNvGrpSpPr/>
          <p:nvPr/>
        </p:nvGrpSpPr>
        <p:grpSpPr>
          <a:xfrm>
            <a:off x="6624122" y="3571499"/>
            <a:ext cx="1799885" cy="1032001"/>
            <a:chOff x="6408041" y="3509999"/>
            <a:chExt cx="2016000" cy="1032001"/>
          </a:xfrm>
        </p:grpSpPr>
        <p:sp>
          <p:nvSpPr>
            <p:cNvPr id="331" name="Google Shape;331;p18"/>
            <p:cNvSpPr txBox="1"/>
            <p:nvPr/>
          </p:nvSpPr>
          <p:spPr>
            <a:xfrm>
              <a:off x="6408041" y="3926400"/>
              <a:ext cx="20160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Venus is the second planet from the Sun</a:t>
              </a:r>
              <a:endParaRPr>
                <a:solidFill>
                  <a:schemeClr val="lt1"/>
                </a:solidFill>
                <a:latin typeface="Actor"/>
                <a:ea typeface="Actor"/>
                <a:cs typeface="Actor"/>
                <a:sym typeface="Actor"/>
              </a:endParaRPr>
            </a:p>
          </p:txBody>
        </p:sp>
        <p:sp>
          <p:nvSpPr>
            <p:cNvPr id="332" name="Google Shape;332;p18"/>
            <p:cNvSpPr txBox="1"/>
            <p:nvPr/>
          </p:nvSpPr>
          <p:spPr>
            <a:xfrm>
              <a:off x="6408041" y="3509999"/>
              <a:ext cx="2016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VENUS</a:t>
              </a:r>
              <a:endParaRPr b="1" sz="2000">
                <a:solidFill>
                  <a:schemeClr val="dk1"/>
                </a:solidFill>
                <a:latin typeface="Marcellus"/>
                <a:ea typeface="Marcellus"/>
                <a:cs typeface="Marcellus"/>
                <a:sym typeface="Marcellus"/>
              </a:endParaRPr>
            </a:p>
          </p:txBody>
        </p:sp>
      </p:grpSp>
      <p:sp>
        <p:nvSpPr>
          <p:cNvPr id="321" name="Google Shape;321;p18"/>
          <p:cNvSpPr/>
          <p:nvPr/>
        </p:nvSpPr>
        <p:spPr>
          <a:xfrm>
            <a:off x="2519347" y="3727500"/>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333" name="Google Shape;333;p18"/>
          <p:cNvGrpSpPr/>
          <p:nvPr/>
        </p:nvGrpSpPr>
        <p:grpSpPr>
          <a:xfrm>
            <a:off x="719559" y="3571499"/>
            <a:ext cx="1799885" cy="1032001"/>
            <a:chOff x="720000" y="3509999"/>
            <a:chExt cx="2016000" cy="1032001"/>
          </a:xfrm>
        </p:grpSpPr>
        <p:sp>
          <p:nvSpPr>
            <p:cNvPr id="334" name="Google Shape;334;p18"/>
            <p:cNvSpPr txBox="1"/>
            <p:nvPr/>
          </p:nvSpPr>
          <p:spPr>
            <a:xfrm>
              <a:off x="720000" y="3926400"/>
              <a:ext cx="2016000" cy="615600"/>
            </a:xfrm>
            <a:prstGeom prst="rect">
              <a:avLst/>
            </a:prstGeom>
            <a:noFill/>
            <a:ln>
              <a:noFill/>
            </a:ln>
          </p:spPr>
          <p:txBody>
            <a:bodyPr anchorCtr="0" anchor="t" bIns="91425" lIns="90000" spcFirstLastPara="1" rIns="90000" wrap="square" tIns="91425">
              <a:noAutofit/>
            </a:bodyPr>
            <a:lstStyle/>
            <a:p>
              <a:pPr indent="0" lvl="0" marL="0" rtl="0" algn="r">
                <a:lnSpc>
                  <a:spcPct val="100000"/>
                </a:lnSpc>
                <a:spcBef>
                  <a:spcPts val="0"/>
                </a:spcBef>
                <a:spcAft>
                  <a:spcPts val="0"/>
                </a:spcAft>
                <a:buNone/>
              </a:pPr>
              <a:r>
                <a:rPr lang="en">
                  <a:solidFill>
                    <a:schemeClr val="lt1"/>
                  </a:solidFill>
                  <a:latin typeface="Actor"/>
                  <a:ea typeface="Actor"/>
                  <a:cs typeface="Actor"/>
                  <a:sym typeface="Actor"/>
                </a:rPr>
                <a:t>Pluto is considered a dwarf planet</a:t>
              </a:r>
              <a:endParaRPr>
                <a:solidFill>
                  <a:schemeClr val="lt1"/>
                </a:solidFill>
                <a:latin typeface="Actor"/>
                <a:ea typeface="Actor"/>
                <a:cs typeface="Actor"/>
                <a:sym typeface="Actor"/>
              </a:endParaRPr>
            </a:p>
          </p:txBody>
        </p:sp>
        <p:sp>
          <p:nvSpPr>
            <p:cNvPr id="335" name="Google Shape;335;p18"/>
            <p:cNvSpPr txBox="1"/>
            <p:nvPr/>
          </p:nvSpPr>
          <p:spPr>
            <a:xfrm>
              <a:off x="720000" y="3509999"/>
              <a:ext cx="2016000" cy="492600"/>
            </a:xfrm>
            <a:prstGeom prst="rect">
              <a:avLst/>
            </a:prstGeom>
            <a:noFill/>
            <a:ln>
              <a:noFill/>
            </a:ln>
          </p:spPr>
          <p:txBody>
            <a:bodyPr anchorCtr="0" anchor="b" bIns="91425" lIns="90000" spcFirstLastPara="1" rIns="90000" wrap="square" tIns="91425">
              <a:noAutofit/>
            </a:bodyPr>
            <a:lstStyle/>
            <a:p>
              <a:pPr indent="0" lvl="0" marL="0" rtl="0" algn="r">
                <a:lnSpc>
                  <a:spcPct val="100000"/>
                </a:lnSpc>
                <a:spcBef>
                  <a:spcPts val="0"/>
                </a:spcBef>
                <a:spcAft>
                  <a:spcPts val="0"/>
                </a:spcAft>
                <a:buNone/>
              </a:pPr>
              <a:r>
                <a:rPr b="1" lang="en" sz="2000">
                  <a:solidFill>
                    <a:schemeClr val="dk1"/>
                  </a:solidFill>
                  <a:latin typeface="Marcellus"/>
                  <a:ea typeface="Marcellus"/>
                  <a:cs typeface="Marcellus"/>
                  <a:sym typeface="Marcellus"/>
                </a:rPr>
                <a:t>PLUTO</a:t>
              </a:r>
              <a:endParaRPr b="1" sz="2000">
                <a:solidFill>
                  <a:schemeClr val="dk1"/>
                </a:solidFill>
                <a:latin typeface="Marcellus"/>
                <a:ea typeface="Marcellus"/>
                <a:cs typeface="Marcellus"/>
                <a:sym typeface="Marcellus"/>
              </a:endParaRPr>
            </a:p>
          </p:txBody>
        </p:sp>
      </p:grpSp>
      <p:sp>
        <p:nvSpPr>
          <p:cNvPr id="315" name="Google Shape;315;p18"/>
          <p:cNvSpPr/>
          <p:nvPr/>
        </p:nvSpPr>
        <p:spPr>
          <a:xfrm>
            <a:off x="5904850" y="1408347"/>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336" name="Google Shape;336;p18"/>
          <p:cNvGrpSpPr/>
          <p:nvPr/>
        </p:nvGrpSpPr>
        <p:grpSpPr>
          <a:xfrm>
            <a:off x="6624122" y="1252353"/>
            <a:ext cx="1799885" cy="1031988"/>
            <a:chOff x="6408041" y="1262500"/>
            <a:chExt cx="2016000" cy="1031988"/>
          </a:xfrm>
        </p:grpSpPr>
        <p:sp>
          <p:nvSpPr>
            <p:cNvPr id="337" name="Google Shape;337;p18"/>
            <p:cNvSpPr txBox="1"/>
            <p:nvPr/>
          </p:nvSpPr>
          <p:spPr>
            <a:xfrm>
              <a:off x="6408041" y="1678888"/>
              <a:ext cx="20160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Despite being red, Mars is a cold place</a:t>
              </a:r>
              <a:endParaRPr>
                <a:solidFill>
                  <a:schemeClr val="lt1"/>
                </a:solidFill>
                <a:latin typeface="Actor"/>
                <a:ea typeface="Actor"/>
                <a:cs typeface="Actor"/>
                <a:sym typeface="Actor"/>
              </a:endParaRPr>
            </a:p>
          </p:txBody>
        </p:sp>
        <p:sp>
          <p:nvSpPr>
            <p:cNvPr id="338" name="Google Shape;338;p18"/>
            <p:cNvSpPr txBox="1"/>
            <p:nvPr/>
          </p:nvSpPr>
          <p:spPr>
            <a:xfrm>
              <a:off x="6408041" y="1262500"/>
              <a:ext cx="2016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MARS</a:t>
              </a:r>
              <a:endParaRPr b="1" sz="2000">
                <a:solidFill>
                  <a:schemeClr val="dk1"/>
                </a:solidFill>
                <a:latin typeface="Marcellus"/>
                <a:ea typeface="Marcellus"/>
                <a:cs typeface="Marcellus"/>
                <a:sym typeface="Marcellus"/>
              </a:endParaRPr>
            </a:p>
          </p:txBody>
        </p:sp>
      </p:grpSp>
      <p:sp>
        <p:nvSpPr>
          <p:cNvPr id="319" name="Google Shape;319;p18"/>
          <p:cNvSpPr/>
          <p:nvPr/>
        </p:nvSpPr>
        <p:spPr>
          <a:xfrm>
            <a:off x="2519347" y="1408347"/>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339" name="Google Shape;339;p18"/>
          <p:cNvGrpSpPr/>
          <p:nvPr/>
        </p:nvGrpSpPr>
        <p:grpSpPr>
          <a:xfrm>
            <a:off x="719559" y="1252353"/>
            <a:ext cx="1799885" cy="1031988"/>
            <a:chOff x="720000" y="1262500"/>
            <a:chExt cx="2016000" cy="1031988"/>
          </a:xfrm>
        </p:grpSpPr>
        <p:sp>
          <p:nvSpPr>
            <p:cNvPr id="340" name="Google Shape;340;p18"/>
            <p:cNvSpPr txBox="1"/>
            <p:nvPr/>
          </p:nvSpPr>
          <p:spPr>
            <a:xfrm>
              <a:off x="720000" y="1678888"/>
              <a:ext cx="2016000" cy="615600"/>
            </a:xfrm>
            <a:prstGeom prst="rect">
              <a:avLst/>
            </a:prstGeom>
            <a:noFill/>
            <a:ln>
              <a:noFill/>
            </a:ln>
          </p:spPr>
          <p:txBody>
            <a:bodyPr anchorCtr="0" anchor="t" bIns="91425" lIns="90000" spcFirstLastPara="1" rIns="90000" wrap="square" tIns="91425">
              <a:noAutofit/>
            </a:bodyPr>
            <a:lstStyle/>
            <a:p>
              <a:pPr indent="0" lvl="0" marL="0" rtl="0" algn="r">
                <a:lnSpc>
                  <a:spcPct val="100000"/>
                </a:lnSpc>
                <a:spcBef>
                  <a:spcPts val="0"/>
                </a:spcBef>
                <a:spcAft>
                  <a:spcPts val="0"/>
                </a:spcAft>
                <a:buNone/>
              </a:pPr>
              <a:r>
                <a:rPr lang="en">
                  <a:solidFill>
                    <a:schemeClr val="lt1"/>
                  </a:solidFill>
                  <a:latin typeface="Actor"/>
                  <a:ea typeface="Actor"/>
                  <a:cs typeface="Actor"/>
                  <a:sym typeface="Actor"/>
                </a:rPr>
                <a:t>Saturn is a gas giant and has several rings</a:t>
              </a:r>
              <a:endParaRPr>
                <a:solidFill>
                  <a:schemeClr val="lt1"/>
                </a:solidFill>
                <a:latin typeface="Actor"/>
                <a:ea typeface="Actor"/>
                <a:cs typeface="Actor"/>
                <a:sym typeface="Actor"/>
              </a:endParaRPr>
            </a:p>
          </p:txBody>
        </p:sp>
        <p:sp>
          <p:nvSpPr>
            <p:cNvPr id="341" name="Google Shape;341;p18"/>
            <p:cNvSpPr txBox="1"/>
            <p:nvPr/>
          </p:nvSpPr>
          <p:spPr>
            <a:xfrm>
              <a:off x="720000" y="1262500"/>
              <a:ext cx="2016000" cy="492600"/>
            </a:xfrm>
            <a:prstGeom prst="rect">
              <a:avLst/>
            </a:prstGeom>
            <a:noFill/>
            <a:ln>
              <a:noFill/>
            </a:ln>
          </p:spPr>
          <p:txBody>
            <a:bodyPr anchorCtr="0" anchor="b" bIns="91425" lIns="90000" spcFirstLastPara="1" rIns="90000" wrap="square" tIns="91425">
              <a:noAutofit/>
            </a:bodyPr>
            <a:lstStyle/>
            <a:p>
              <a:pPr indent="0" lvl="0" marL="0" rtl="0" algn="r">
                <a:lnSpc>
                  <a:spcPct val="100000"/>
                </a:lnSpc>
                <a:spcBef>
                  <a:spcPts val="0"/>
                </a:spcBef>
                <a:spcAft>
                  <a:spcPts val="0"/>
                </a:spcAft>
                <a:buNone/>
              </a:pPr>
              <a:r>
                <a:rPr b="1" lang="en" sz="2000">
                  <a:solidFill>
                    <a:schemeClr val="dk1"/>
                  </a:solidFill>
                  <a:latin typeface="Marcellus"/>
                  <a:ea typeface="Marcellus"/>
                  <a:cs typeface="Marcellus"/>
                  <a:sym typeface="Marcellus"/>
                </a:rPr>
                <a:t>SATURN</a:t>
              </a:r>
              <a:endParaRPr b="1" sz="2000">
                <a:solidFill>
                  <a:schemeClr val="dk1"/>
                </a:solidFill>
                <a:latin typeface="Marcellus"/>
                <a:ea typeface="Marcellus"/>
                <a:cs typeface="Marcellus"/>
                <a:sym typeface="Marcellus"/>
              </a:endParaRPr>
            </a:p>
          </p:txBody>
        </p:sp>
      </p:grpSp>
      <p:cxnSp>
        <p:nvCxnSpPr>
          <p:cNvPr id="342" name="Google Shape;342;p18"/>
          <p:cNvCxnSpPr>
            <a:stCxn id="314" idx="1"/>
            <a:endCxn id="326" idx="6"/>
          </p:cNvCxnSpPr>
          <p:nvPr/>
        </p:nvCxnSpPr>
        <p:spPr>
          <a:xfrm rot="10800000">
            <a:off x="3239400" y="2927923"/>
            <a:ext cx="432600" cy="0"/>
          </a:xfrm>
          <a:prstGeom prst="straightConnector1">
            <a:avLst/>
          </a:prstGeom>
          <a:noFill/>
          <a:ln cap="flat" cmpd="sng" w="9525">
            <a:solidFill>
              <a:schemeClr val="dk1"/>
            </a:solidFill>
            <a:prstDash val="solid"/>
            <a:round/>
            <a:headEnd len="med" w="med" type="none"/>
            <a:tailEnd len="med" w="med" type="triangle"/>
          </a:ln>
        </p:spPr>
      </p:cxnSp>
      <p:cxnSp>
        <p:nvCxnSpPr>
          <p:cNvPr id="343" name="Google Shape;343;p18"/>
          <p:cNvCxnSpPr>
            <a:stCxn id="314" idx="3"/>
            <a:endCxn id="322" idx="2"/>
          </p:cNvCxnSpPr>
          <p:nvPr/>
        </p:nvCxnSpPr>
        <p:spPr>
          <a:xfrm>
            <a:off x="5472000" y="2927923"/>
            <a:ext cx="432900" cy="0"/>
          </a:xfrm>
          <a:prstGeom prst="straightConnector1">
            <a:avLst/>
          </a:prstGeom>
          <a:noFill/>
          <a:ln cap="flat" cmpd="sng" w="9525">
            <a:solidFill>
              <a:schemeClr val="dk1"/>
            </a:solidFill>
            <a:prstDash val="solid"/>
            <a:round/>
            <a:headEnd len="med" w="med" type="none"/>
            <a:tailEnd len="med" w="med" type="triangle"/>
          </a:ln>
        </p:spPr>
      </p:cxnSp>
      <p:sp>
        <p:nvSpPr>
          <p:cNvPr id="314" name="Google Shape;314;p18"/>
          <p:cNvSpPr txBox="1"/>
          <p:nvPr/>
        </p:nvSpPr>
        <p:spPr>
          <a:xfrm>
            <a:off x="3672000" y="2373823"/>
            <a:ext cx="1800000" cy="11082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ANCIENT EGYPT CULTURE</a:t>
            </a:r>
            <a:endParaRPr b="1" sz="2000">
              <a:solidFill>
                <a:schemeClr val="dk1"/>
              </a:solidFill>
              <a:latin typeface="Marcellus"/>
              <a:ea typeface="Marcellus"/>
              <a:cs typeface="Marcellus"/>
              <a:sym typeface="Marcellus"/>
            </a:endParaRPr>
          </a:p>
        </p:txBody>
      </p:sp>
      <p:grpSp>
        <p:nvGrpSpPr>
          <p:cNvPr id="344" name="Google Shape;344;p18"/>
          <p:cNvGrpSpPr/>
          <p:nvPr/>
        </p:nvGrpSpPr>
        <p:grpSpPr>
          <a:xfrm>
            <a:off x="2658971" y="3908919"/>
            <a:ext cx="440753" cy="357161"/>
            <a:chOff x="4812177" y="1340046"/>
            <a:chExt cx="333071" cy="269901"/>
          </a:xfrm>
        </p:grpSpPr>
        <p:sp>
          <p:nvSpPr>
            <p:cNvPr id="345" name="Google Shape;345;p18"/>
            <p:cNvSpPr/>
            <p:nvPr/>
          </p:nvSpPr>
          <p:spPr>
            <a:xfrm>
              <a:off x="4890137" y="1498154"/>
              <a:ext cx="195921" cy="107371"/>
            </a:xfrm>
            <a:custGeom>
              <a:rect b="b" l="l" r="r" t="t"/>
              <a:pathLst>
                <a:path extrusionOk="0" h="4370" w="7974">
                  <a:moveTo>
                    <a:pt x="137" y="1"/>
                  </a:moveTo>
                  <a:lnTo>
                    <a:pt x="0" y="415"/>
                  </a:lnTo>
                  <a:cubicBezTo>
                    <a:pt x="1829" y="1012"/>
                    <a:pt x="3110" y="2095"/>
                    <a:pt x="4137" y="2966"/>
                  </a:cubicBezTo>
                  <a:cubicBezTo>
                    <a:pt x="5064" y="3748"/>
                    <a:pt x="5796" y="4369"/>
                    <a:pt x="6590" y="4369"/>
                  </a:cubicBezTo>
                  <a:cubicBezTo>
                    <a:pt x="7350" y="4369"/>
                    <a:pt x="7974" y="3748"/>
                    <a:pt x="7974" y="2985"/>
                  </a:cubicBezTo>
                  <a:cubicBezTo>
                    <a:pt x="7967" y="2225"/>
                    <a:pt x="7348" y="1604"/>
                    <a:pt x="6587" y="1604"/>
                  </a:cubicBezTo>
                  <a:cubicBezTo>
                    <a:pt x="6094" y="1604"/>
                    <a:pt x="5690" y="2008"/>
                    <a:pt x="5690" y="2501"/>
                  </a:cubicBezTo>
                  <a:cubicBezTo>
                    <a:pt x="5690" y="2992"/>
                    <a:pt x="6094" y="3397"/>
                    <a:pt x="6587" y="3397"/>
                  </a:cubicBezTo>
                  <a:cubicBezTo>
                    <a:pt x="7028" y="3397"/>
                    <a:pt x="7399" y="3072"/>
                    <a:pt x="7471" y="2651"/>
                  </a:cubicBezTo>
                  <a:cubicBezTo>
                    <a:pt x="7509" y="2757"/>
                    <a:pt x="7533" y="2867"/>
                    <a:pt x="7533" y="2988"/>
                  </a:cubicBezTo>
                  <a:cubicBezTo>
                    <a:pt x="7533" y="3507"/>
                    <a:pt x="7110" y="3933"/>
                    <a:pt x="6590" y="3933"/>
                  </a:cubicBezTo>
                  <a:cubicBezTo>
                    <a:pt x="5954" y="3933"/>
                    <a:pt x="5278" y="3361"/>
                    <a:pt x="4421" y="2631"/>
                  </a:cubicBezTo>
                  <a:cubicBezTo>
                    <a:pt x="3362" y="1736"/>
                    <a:pt x="2046" y="624"/>
                    <a:pt x="137"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4851218" y="1488056"/>
              <a:ext cx="40344" cy="121892"/>
            </a:xfrm>
            <a:custGeom>
              <a:rect b="b" l="l" r="r" t="t"/>
              <a:pathLst>
                <a:path extrusionOk="0" h="4961" w="1642">
                  <a:moveTo>
                    <a:pt x="636" y="0"/>
                  </a:moveTo>
                  <a:lnTo>
                    <a:pt x="636" y="2715"/>
                  </a:lnTo>
                  <a:cubicBezTo>
                    <a:pt x="636" y="3064"/>
                    <a:pt x="352" y="3350"/>
                    <a:pt x="0" y="3350"/>
                  </a:cubicBezTo>
                  <a:lnTo>
                    <a:pt x="592" y="4961"/>
                  </a:lnTo>
                  <a:cubicBezTo>
                    <a:pt x="1172" y="4961"/>
                    <a:pt x="1642" y="4494"/>
                    <a:pt x="1642" y="3918"/>
                  </a:cubicBezTo>
                  <a:lnTo>
                    <a:pt x="1642" y="3"/>
                  </a:lnTo>
                  <a:lnTo>
                    <a:pt x="63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4816329" y="1417098"/>
              <a:ext cx="238919" cy="91671"/>
            </a:xfrm>
            <a:custGeom>
              <a:rect b="b" l="l" r="r" t="t"/>
              <a:pathLst>
                <a:path extrusionOk="0" h="3731" w="9724">
                  <a:moveTo>
                    <a:pt x="4862" y="0"/>
                  </a:moveTo>
                  <a:cubicBezTo>
                    <a:pt x="2852" y="0"/>
                    <a:pt x="1074" y="737"/>
                    <a:pt x="0" y="1865"/>
                  </a:cubicBezTo>
                  <a:cubicBezTo>
                    <a:pt x="1074" y="2992"/>
                    <a:pt x="2852" y="3731"/>
                    <a:pt x="4862" y="3731"/>
                  </a:cubicBezTo>
                  <a:cubicBezTo>
                    <a:pt x="6872" y="3731"/>
                    <a:pt x="8648" y="2992"/>
                    <a:pt x="9724" y="1865"/>
                  </a:cubicBezTo>
                  <a:cubicBezTo>
                    <a:pt x="8648" y="737"/>
                    <a:pt x="6874" y="0"/>
                    <a:pt x="4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4816034" y="1360464"/>
              <a:ext cx="323611" cy="76806"/>
            </a:xfrm>
            <a:custGeom>
              <a:rect b="b" l="l" r="r" t="t"/>
              <a:pathLst>
                <a:path extrusionOk="0" h="3126" w="13171">
                  <a:moveTo>
                    <a:pt x="4830" y="1"/>
                  </a:moveTo>
                  <a:cubicBezTo>
                    <a:pt x="3735" y="1"/>
                    <a:pt x="2682" y="186"/>
                    <a:pt x="1704" y="553"/>
                  </a:cubicBezTo>
                  <a:cubicBezTo>
                    <a:pt x="1206" y="741"/>
                    <a:pt x="434" y="1107"/>
                    <a:pt x="0" y="1381"/>
                  </a:cubicBezTo>
                  <a:lnTo>
                    <a:pt x="292" y="2163"/>
                  </a:lnTo>
                  <a:cubicBezTo>
                    <a:pt x="715" y="1886"/>
                    <a:pt x="1182" y="1646"/>
                    <a:pt x="1675" y="1453"/>
                  </a:cubicBezTo>
                  <a:cubicBezTo>
                    <a:pt x="2691" y="1056"/>
                    <a:pt x="3789" y="854"/>
                    <a:pt x="4937" y="854"/>
                  </a:cubicBezTo>
                  <a:cubicBezTo>
                    <a:pt x="6082" y="854"/>
                    <a:pt x="7177" y="1056"/>
                    <a:pt x="8195" y="1453"/>
                  </a:cubicBezTo>
                  <a:cubicBezTo>
                    <a:pt x="9197" y="1848"/>
                    <a:pt x="12386" y="3126"/>
                    <a:pt x="13170" y="3126"/>
                  </a:cubicBezTo>
                  <a:lnTo>
                    <a:pt x="13170" y="2690"/>
                  </a:lnTo>
                  <a:cubicBezTo>
                    <a:pt x="13170" y="2690"/>
                    <a:pt x="10453" y="1564"/>
                    <a:pt x="9105" y="1013"/>
                  </a:cubicBezTo>
                  <a:cubicBezTo>
                    <a:pt x="8862" y="921"/>
                    <a:pt x="8364" y="707"/>
                    <a:pt x="8222" y="652"/>
                  </a:cubicBezTo>
                  <a:cubicBezTo>
                    <a:pt x="7213" y="238"/>
                    <a:pt x="6118" y="21"/>
                    <a:pt x="4973" y="2"/>
                  </a:cubicBezTo>
                  <a:cubicBezTo>
                    <a:pt x="4925" y="1"/>
                    <a:pt x="4877" y="1"/>
                    <a:pt x="4830"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4815960" y="1340046"/>
              <a:ext cx="323685" cy="86536"/>
            </a:xfrm>
            <a:custGeom>
              <a:rect b="b" l="l" r="r" t="t"/>
              <a:pathLst>
                <a:path extrusionOk="0" h="3522" w="13174">
                  <a:moveTo>
                    <a:pt x="4615" y="0"/>
                  </a:moveTo>
                  <a:cubicBezTo>
                    <a:pt x="3622" y="0"/>
                    <a:pt x="2667" y="153"/>
                    <a:pt x="1765" y="460"/>
                  </a:cubicBezTo>
                  <a:cubicBezTo>
                    <a:pt x="1260" y="633"/>
                    <a:pt x="745" y="876"/>
                    <a:pt x="295" y="1141"/>
                  </a:cubicBezTo>
                  <a:lnTo>
                    <a:pt x="1" y="2214"/>
                  </a:lnTo>
                  <a:lnTo>
                    <a:pt x="295" y="2378"/>
                  </a:lnTo>
                  <a:cubicBezTo>
                    <a:pt x="728" y="2104"/>
                    <a:pt x="1209" y="1863"/>
                    <a:pt x="1707" y="1675"/>
                  </a:cubicBezTo>
                  <a:cubicBezTo>
                    <a:pt x="2686" y="1311"/>
                    <a:pt x="3737" y="1123"/>
                    <a:pt x="4834" y="1123"/>
                  </a:cubicBezTo>
                  <a:cubicBezTo>
                    <a:pt x="4881" y="1123"/>
                    <a:pt x="4928" y="1123"/>
                    <a:pt x="4976" y="1124"/>
                  </a:cubicBezTo>
                  <a:cubicBezTo>
                    <a:pt x="6121" y="1143"/>
                    <a:pt x="7216" y="1362"/>
                    <a:pt x="8225" y="1776"/>
                  </a:cubicBezTo>
                  <a:cubicBezTo>
                    <a:pt x="8367" y="1829"/>
                    <a:pt x="8865" y="2041"/>
                    <a:pt x="9108" y="2137"/>
                  </a:cubicBezTo>
                  <a:cubicBezTo>
                    <a:pt x="10456" y="2686"/>
                    <a:pt x="12552" y="3512"/>
                    <a:pt x="13173" y="3521"/>
                  </a:cubicBezTo>
                  <a:lnTo>
                    <a:pt x="13173" y="2648"/>
                  </a:lnTo>
                  <a:cubicBezTo>
                    <a:pt x="12555" y="2621"/>
                    <a:pt x="10485" y="1731"/>
                    <a:pt x="9149" y="1143"/>
                  </a:cubicBezTo>
                  <a:lnTo>
                    <a:pt x="8275" y="756"/>
                  </a:lnTo>
                  <a:cubicBezTo>
                    <a:pt x="7279" y="313"/>
                    <a:pt x="6194" y="60"/>
                    <a:pt x="5048" y="10"/>
                  </a:cubicBezTo>
                  <a:cubicBezTo>
                    <a:pt x="4903" y="3"/>
                    <a:pt x="4758" y="0"/>
                    <a:pt x="4615"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4812299" y="1351398"/>
              <a:ext cx="11032" cy="61990"/>
            </a:xfrm>
            <a:custGeom>
              <a:rect b="b" l="l" r="r" t="t"/>
              <a:pathLst>
                <a:path extrusionOk="0" h="2523" w="449">
                  <a:moveTo>
                    <a:pt x="223" y="0"/>
                  </a:moveTo>
                  <a:cubicBezTo>
                    <a:pt x="201" y="0"/>
                    <a:pt x="178" y="3"/>
                    <a:pt x="155" y="10"/>
                  </a:cubicBezTo>
                  <a:cubicBezTo>
                    <a:pt x="61" y="39"/>
                    <a:pt x="1" y="128"/>
                    <a:pt x="1" y="224"/>
                  </a:cubicBezTo>
                  <a:lnTo>
                    <a:pt x="1" y="2522"/>
                  </a:lnTo>
                  <a:lnTo>
                    <a:pt x="448" y="2522"/>
                  </a:lnTo>
                  <a:lnTo>
                    <a:pt x="448" y="219"/>
                  </a:lnTo>
                  <a:cubicBezTo>
                    <a:pt x="448" y="97"/>
                    <a:pt x="348" y="0"/>
                    <a:pt x="223"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4937606" y="1417098"/>
              <a:ext cx="45848" cy="91671"/>
            </a:xfrm>
            <a:custGeom>
              <a:rect b="b" l="l" r="r" t="t"/>
              <a:pathLst>
                <a:path extrusionOk="0" h="3731" w="1866">
                  <a:moveTo>
                    <a:pt x="1" y="0"/>
                  </a:moveTo>
                  <a:lnTo>
                    <a:pt x="1" y="3731"/>
                  </a:lnTo>
                  <a:cubicBezTo>
                    <a:pt x="1033" y="3731"/>
                    <a:pt x="1866" y="2893"/>
                    <a:pt x="1866" y="1865"/>
                  </a:cubicBezTo>
                  <a:cubicBezTo>
                    <a:pt x="1866" y="835"/>
                    <a:pt x="1031" y="0"/>
                    <a:pt x="1"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4891734" y="1417098"/>
              <a:ext cx="75577" cy="91671"/>
            </a:xfrm>
            <a:custGeom>
              <a:rect b="b" l="l" r="r" t="t"/>
              <a:pathLst>
                <a:path extrusionOk="0" h="3731" w="3076">
                  <a:moveTo>
                    <a:pt x="1865" y="0"/>
                  </a:moveTo>
                  <a:cubicBezTo>
                    <a:pt x="833" y="0"/>
                    <a:pt x="0" y="835"/>
                    <a:pt x="0" y="1865"/>
                  </a:cubicBezTo>
                  <a:cubicBezTo>
                    <a:pt x="0" y="2893"/>
                    <a:pt x="835" y="3731"/>
                    <a:pt x="1865" y="3731"/>
                  </a:cubicBezTo>
                  <a:cubicBezTo>
                    <a:pt x="2534" y="3731"/>
                    <a:pt x="3076" y="2893"/>
                    <a:pt x="3076" y="1865"/>
                  </a:cubicBezTo>
                  <a:cubicBezTo>
                    <a:pt x="3076" y="835"/>
                    <a:pt x="2534" y="0"/>
                    <a:pt x="1865"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4914314" y="1439678"/>
              <a:ext cx="46437" cy="46437"/>
            </a:xfrm>
            <a:custGeom>
              <a:rect b="b" l="l" r="r" t="t"/>
              <a:pathLst>
                <a:path extrusionOk="0" h="1890" w="1890">
                  <a:moveTo>
                    <a:pt x="946" y="0"/>
                  </a:moveTo>
                  <a:cubicBezTo>
                    <a:pt x="424" y="0"/>
                    <a:pt x="0" y="424"/>
                    <a:pt x="0" y="946"/>
                  </a:cubicBezTo>
                  <a:cubicBezTo>
                    <a:pt x="0" y="1466"/>
                    <a:pt x="424" y="1890"/>
                    <a:pt x="946" y="1890"/>
                  </a:cubicBezTo>
                  <a:cubicBezTo>
                    <a:pt x="1466" y="1890"/>
                    <a:pt x="1890" y="1466"/>
                    <a:pt x="1890" y="946"/>
                  </a:cubicBezTo>
                  <a:cubicBezTo>
                    <a:pt x="1890" y="424"/>
                    <a:pt x="1466" y="0"/>
                    <a:pt x="946"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4812177" y="1411643"/>
              <a:ext cx="333071" cy="102506"/>
            </a:xfrm>
            <a:custGeom>
              <a:rect b="b" l="l" r="r" t="t"/>
              <a:pathLst>
                <a:path extrusionOk="0" h="4172" w="13556">
                  <a:moveTo>
                    <a:pt x="5103" y="1"/>
                  </a:moveTo>
                  <a:cubicBezTo>
                    <a:pt x="3110" y="1"/>
                    <a:pt x="1233" y="728"/>
                    <a:pt x="80" y="1936"/>
                  </a:cubicBezTo>
                  <a:cubicBezTo>
                    <a:pt x="1" y="2020"/>
                    <a:pt x="1" y="2152"/>
                    <a:pt x="80" y="2237"/>
                  </a:cubicBezTo>
                  <a:cubicBezTo>
                    <a:pt x="1233" y="3450"/>
                    <a:pt x="3110" y="4172"/>
                    <a:pt x="5103" y="4172"/>
                  </a:cubicBezTo>
                  <a:cubicBezTo>
                    <a:pt x="7094" y="4172"/>
                    <a:pt x="8971" y="3445"/>
                    <a:pt x="10126" y="2244"/>
                  </a:cubicBezTo>
                  <a:cubicBezTo>
                    <a:pt x="10208" y="2155"/>
                    <a:pt x="10203" y="2018"/>
                    <a:pt x="10117" y="1933"/>
                  </a:cubicBezTo>
                  <a:cubicBezTo>
                    <a:pt x="10074" y="1892"/>
                    <a:pt x="10019" y="1872"/>
                    <a:pt x="9964" y="1872"/>
                  </a:cubicBezTo>
                  <a:cubicBezTo>
                    <a:pt x="9907" y="1872"/>
                    <a:pt x="9849" y="1894"/>
                    <a:pt x="9806" y="1938"/>
                  </a:cubicBezTo>
                  <a:cubicBezTo>
                    <a:pt x="8733" y="3067"/>
                    <a:pt x="6976" y="3738"/>
                    <a:pt x="5101" y="3738"/>
                  </a:cubicBezTo>
                  <a:cubicBezTo>
                    <a:pt x="3313" y="3738"/>
                    <a:pt x="1630" y="3125"/>
                    <a:pt x="547" y="2090"/>
                  </a:cubicBezTo>
                  <a:cubicBezTo>
                    <a:pt x="1630" y="1055"/>
                    <a:pt x="3313" y="441"/>
                    <a:pt x="5101" y="441"/>
                  </a:cubicBezTo>
                  <a:cubicBezTo>
                    <a:pt x="6846" y="441"/>
                    <a:pt x="8355" y="963"/>
                    <a:pt x="9813" y="1474"/>
                  </a:cubicBezTo>
                  <a:cubicBezTo>
                    <a:pt x="11041" y="1902"/>
                    <a:pt x="12203" y="2306"/>
                    <a:pt x="13337" y="2306"/>
                  </a:cubicBezTo>
                  <a:cubicBezTo>
                    <a:pt x="13460" y="2306"/>
                    <a:pt x="13556" y="2210"/>
                    <a:pt x="13556" y="2087"/>
                  </a:cubicBezTo>
                  <a:cubicBezTo>
                    <a:pt x="13556" y="1962"/>
                    <a:pt x="13457" y="1866"/>
                    <a:pt x="13337" y="1866"/>
                  </a:cubicBezTo>
                  <a:cubicBezTo>
                    <a:pt x="12276" y="1866"/>
                    <a:pt x="11149" y="1474"/>
                    <a:pt x="9955" y="1057"/>
                  </a:cubicBezTo>
                  <a:cubicBezTo>
                    <a:pt x="8533" y="564"/>
                    <a:pt x="6920" y="1"/>
                    <a:pt x="5103"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18"/>
          <p:cNvGrpSpPr/>
          <p:nvPr/>
        </p:nvGrpSpPr>
        <p:grpSpPr>
          <a:xfrm>
            <a:off x="2689371" y="1548296"/>
            <a:ext cx="379953" cy="440102"/>
            <a:chOff x="6259030" y="1357491"/>
            <a:chExt cx="287125" cy="332580"/>
          </a:xfrm>
        </p:grpSpPr>
        <p:sp>
          <p:nvSpPr>
            <p:cNvPr id="356" name="Google Shape;356;p18"/>
            <p:cNvSpPr/>
            <p:nvPr/>
          </p:nvSpPr>
          <p:spPr>
            <a:xfrm>
              <a:off x="6451684" y="1384100"/>
              <a:ext cx="77199" cy="158501"/>
            </a:xfrm>
            <a:custGeom>
              <a:rect b="b" l="l" r="r" t="t"/>
              <a:pathLst>
                <a:path extrusionOk="0" h="6451" w="3142">
                  <a:moveTo>
                    <a:pt x="1" y="0"/>
                  </a:moveTo>
                  <a:lnTo>
                    <a:pt x="752" y="6068"/>
                  </a:lnTo>
                  <a:lnTo>
                    <a:pt x="1048" y="6450"/>
                  </a:lnTo>
                  <a:lnTo>
                    <a:pt x="1342" y="6068"/>
                  </a:lnTo>
                  <a:cubicBezTo>
                    <a:pt x="1342" y="5076"/>
                    <a:pt x="2148" y="4263"/>
                    <a:pt x="3142" y="4263"/>
                  </a:cubicBezTo>
                  <a:lnTo>
                    <a:pt x="425"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6276180" y="1384100"/>
              <a:ext cx="230712" cy="193440"/>
            </a:xfrm>
            <a:custGeom>
              <a:rect b="b" l="l" r="r" t="t"/>
              <a:pathLst>
                <a:path extrusionOk="0" h="7873" w="9390">
                  <a:moveTo>
                    <a:pt x="2720" y="0"/>
                  </a:moveTo>
                  <a:lnTo>
                    <a:pt x="1" y="4263"/>
                  </a:lnTo>
                  <a:cubicBezTo>
                    <a:pt x="995" y="4263"/>
                    <a:pt x="1801" y="5076"/>
                    <a:pt x="1801" y="6068"/>
                  </a:cubicBezTo>
                  <a:lnTo>
                    <a:pt x="2095" y="6450"/>
                  </a:lnTo>
                  <a:lnTo>
                    <a:pt x="2391" y="6068"/>
                  </a:lnTo>
                  <a:lnTo>
                    <a:pt x="5149" y="7873"/>
                  </a:lnTo>
                  <a:lnTo>
                    <a:pt x="7907" y="6068"/>
                  </a:lnTo>
                  <a:cubicBezTo>
                    <a:pt x="7907" y="5076"/>
                    <a:pt x="8571" y="4263"/>
                    <a:pt x="9389" y="4263"/>
                  </a:cubicBezTo>
                  <a:lnTo>
                    <a:pt x="7144"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471978" y="1533412"/>
              <a:ext cx="44251" cy="60811"/>
            </a:xfrm>
            <a:custGeom>
              <a:rect b="b" l="l" r="r" t="t"/>
              <a:pathLst>
                <a:path extrusionOk="0" h="2475" w="1801">
                  <a:moveTo>
                    <a:pt x="0" y="0"/>
                  </a:moveTo>
                  <a:lnTo>
                    <a:pt x="987" y="2474"/>
                  </a:lnTo>
                  <a:lnTo>
                    <a:pt x="1801" y="1596"/>
                  </a:lnTo>
                  <a:lnTo>
                    <a:pt x="1801" y="1201"/>
                  </a:lnTo>
                  <a:cubicBezTo>
                    <a:pt x="1801" y="539"/>
                    <a:pt x="1264" y="3"/>
                    <a:pt x="602" y="3"/>
                  </a:cubicBezTo>
                  <a:lnTo>
                    <a:pt x="602"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288907" y="1533461"/>
              <a:ext cx="207862" cy="134496"/>
            </a:xfrm>
            <a:custGeom>
              <a:rect b="b" l="l" r="r" t="t"/>
              <a:pathLst>
                <a:path extrusionOk="0" h="5474" w="8460">
                  <a:moveTo>
                    <a:pt x="1199" y="1"/>
                  </a:moveTo>
                  <a:cubicBezTo>
                    <a:pt x="537" y="1"/>
                    <a:pt x="0" y="537"/>
                    <a:pt x="0" y="1199"/>
                  </a:cubicBezTo>
                  <a:lnTo>
                    <a:pt x="0" y="1594"/>
                  </a:lnTo>
                  <a:lnTo>
                    <a:pt x="814" y="2475"/>
                  </a:lnTo>
                  <a:lnTo>
                    <a:pt x="3584" y="5474"/>
                  </a:lnTo>
                  <a:lnTo>
                    <a:pt x="5687" y="5474"/>
                  </a:lnTo>
                  <a:lnTo>
                    <a:pt x="8458" y="2475"/>
                  </a:lnTo>
                  <a:lnTo>
                    <a:pt x="8458" y="1199"/>
                  </a:lnTo>
                  <a:cubicBezTo>
                    <a:pt x="8460" y="537"/>
                    <a:pt x="8017" y="1"/>
                    <a:pt x="7471"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6288907" y="1572429"/>
              <a:ext cx="87715" cy="75897"/>
            </a:xfrm>
            <a:custGeom>
              <a:rect b="b" l="l" r="r" t="t"/>
              <a:pathLst>
                <a:path extrusionOk="0" h="3089" w="3570">
                  <a:moveTo>
                    <a:pt x="0" y="1"/>
                  </a:moveTo>
                  <a:lnTo>
                    <a:pt x="0" y="2347"/>
                  </a:lnTo>
                  <a:lnTo>
                    <a:pt x="821" y="2768"/>
                  </a:lnTo>
                  <a:lnTo>
                    <a:pt x="821" y="2935"/>
                  </a:lnTo>
                  <a:lnTo>
                    <a:pt x="1129" y="2935"/>
                  </a:lnTo>
                  <a:lnTo>
                    <a:pt x="1418" y="3089"/>
                  </a:lnTo>
                  <a:lnTo>
                    <a:pt x="1386" y="2935"/>
                  </a:lnTo>
                  <a:lnTo>
                    <a:pt x="3569" y="2935"/>
                  </a:lnTo>
                  <a:lnTo>
                    <a:pt x="3569"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481438" y="1572429"/>
              <a:ext cx="34791" cy="75725"/>
            </a:xfrm>
            <a:custGeom>
              <a:rect b="b" l="l" r="r" t="t"/>
              <a:pathLst>
                <a:path extrusionOk="0" h="3082" w="1416">
                  <a:moveTo>
                    <a:pt x="602" y="1"/>
                  </a:moveTo>
                  <a:lnTo>
                    <a:pt x="1" y="3081"/>
                  </a:lnTo>
                  <a:lnTo>
                    <a:pt x="1416" y="2347"/>
                  </a:lnTo>
                  <a:lnTo>
                    <a:pt x="141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428514" y="1572429"/>
              <a:ext cx="68255" cy="72113"/>
            </a:xfrm>
            <a:custGeom>
              <a:rect b="b" l="l" r="r" t="t"/>
              <a:pathLst>
                <a:path extrusionOk="0" h="2935" w="2778">
                  <a:moveTo>
                    <a:pt x="0" y="1"/>
                  </a:moveTo>
                  <a:lnTo>
                    <a:pt x="0" y="2935"/>
                  </a:lnTo>
                  <a:lnTo>
                    <a:pt x="2778" y="2935"/>
                  </a:lnTo>
                  <a:lnTo>
                    <a:pt x="277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6259030" y="1630267"/>
              <a:ext cx="117592" cy="59803"/>
            </a:xfrm>
            <a:custGeom>
              <a:rect b="b" l="l" r="r" t="t"/>
              <a:pathLst>
                <a:path extrusionOk="0" h="2434" w="4786">
                  <a:moveTo>
                    <a:pt x="585" y="1"/>
                  </a:moveTo>
                  <a:cubicBezTo>
                    <a:pt x="263" y="1"/>
                    <a:pt x="1" y="260"/>
                    <a:pt x="1" y="583"/>
                  </a:cubicBezTo>
                  <a:lnTo>
                    <a:pt x="1" y="2434"/>
                  </a:lnTo>
                  <a:lnTo>
                    <a:pt x="857" y="2434"/>
                  </a:lnTo>
                  <a:lnTo>
                    <a:pt x="1084" y="1895"/>
                  </a:lnTo>
                  <a:lnTo>
                    <a:pt x="1310" y="2434"/>
                  </a:lnTo>
                  <a:lnTo>
                    <a:pt x="2167" y="2434"/>
                  </a:lnTo>
                  <a:lnTo>
                    <a:pt x="2393" y="1895"/>
                  </a:lnTo>
                  <a:lnTo>
                    <a:pt x="2619" y="2434"/>
                  </a:lnTo>
                  <a:lnTo>
                    <a:pt x="3476" y="2434"/>
                  </a:lnTo>
                  <a:lnTo>
                    <a:pt x="3702" y="1895"/>
                  </a:lnTo>
                  <a:lnTo>
                    <a:pt x="3926" y="2434"/>
                  </a:lnTo>
                  <a:lnTo>
                    <a:pt x="4785" y="2434"/>
                  </a:lnTo>
                  <a:lnTo>
                    <a:pt x="4785" y="1531"/>
                  </a:lnTo>
                  <a:lnTo>
                    <a:pt x="1442"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6280504" y="1630316"/>
              <a:ext cx="96118" cy="37641"/>
            </a:xfrm>
            <a:custGeom>
              <a:rect b="b" l="l" r="r" t="t"/>
              <a:pathLst>
                <a:path extrusionOk="0" h="1532" w="3912">
                  <a:moveTo>
                    <a:pt x="3333" y="1"/>
                  </a:moveTo>
                  <a:cubicBezTo>
                    <a:pt x="3332" y="1"/>
                    <a:pt x="3330" y="1"/>
                    <a:pt x="3329" y="1"/>
                  </a:cubicBezTo>
                  <a:lnTo>
                    <a:pt x="580" y="1"/>
                  </a:lnTo>
                  <a:cubicBezTo>
                    <a:pt x="260" y="1"/>
                    <a:pt x="0" y="258"/>
                    <a:pt x="0" y="581"/>
                  </a:cubicBezTo>
                  <a:lnTo>
                    <a:pt x="0" y="1532"/>
                  </a:lnTo>
                  <a:lnTo>
                    <a:pt x="3911" y="1532"/>
                  </a:lnTo>
                  <a:lnTo>
                    <a:pt x="3911" y="579"/>
                  </a:lnTo>
                  <a:cubicBezTo>
                    <a:pt x="3911" y="260"/>
                    <a:pt x="3654" y="1"/>
                    <a:pt x="3333"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6280504" y="1654641"/>
              <a:ext cx="11007" cy="35430"/>
            </a:xfrm>
            <a:custGeom>
              <a:rect b="b" l="l" r="r" t="t"/>
              <a:pathLst>
                <a:path extrusionOk="0" h="1442" w="448">
                  <a:moveTo>
                    <a:pt x="221" y="0"/>
                  </a:moveTo>
                  <a:cubicBezTo>
                    <a:pt x="210" y="0"/>
                    <a:pt x="199" y="1"/>
                    <a:pt x="188" y="2"/>
                  </a:cubicBezTo>
                  <a:cubicBezTo>
                    <a:pt x="80" y="15"/>
                    <a:pt x="0" y="118"/>
                    <a:pt x="0" y="231"/>
                  </a:cubicBezTo>
                  <a:lnTo>
                    <a:pt x="0" y="1442"/>
                  </a:lnTo>
                  <a:lnTo>
                    <a:pt x="448" y="1442"/>
                  </a:lnTo>
                  <a:lnTo>
                    <a:pt x="448" y="226"/>
                  </a:lnTo>
                  <a:cubicBezTo>
                    <a:pt x="448" y="102"/>
                    <a:pt x="348" y="0"/>
                    <a:pt x="221"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6312322" y="1654641"/>
              <a:ext cx="11007" cy="35430"/>
            </a:xfrm>
            <a:custGeom>
              <a:rect b="b" l="l" r="r" t="t"/>
              <a:pathLst>
                <a:path extrusionOk="0" h="1442" w="448">
                  <a:moveTo>
                    <a:pt x="223" y="0"/>
                  </a:moveTo>
                  <a:cubicBezTo>
                    <a:pt x="212" y="0"/>
                    <a:pt x="201" y="1"/>
                    <a:pt x="190" y="2"/>
                  </a:cubicBezTo>
                  <a:cubicBezTo>
                    <a:pt x="80" y="15"/>
                    <a:pt x="0" y="118"/>
                    <a:pt x="0" y="231"/>
                  </a:cubicBezTo>
                  <a:lnTo>
                    <a:pt x="0" y="1442"/>
                  </a:lnTo>
                  <a:lnTo>
                    <a:pt x="448" y="1442"/>
                  </a:lnTo>
                  <a:lnTo>
                    <a:pt x="448" y="226"/>
                  </a:lnTo>
                  <a:cubicBezTo>
                    <a:pt x="448" y="102"/>
                    <a:pt x="350" y="0"/>
                    <a:pt x="223"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6344779" y="1654641"/>
              <a:ext cx="11032" cy="35430"/>
            </a:xfrm>
            <a:custGeom>
              <a:rect b="b" l="l" r="r" t="t"/>
              <a:pathLst>
                <a:path extrusionOk="0" h="1442" w="449">
                  <a:moveTo>
                    <a:pt x="223" y="0"/>
                  </a:moveTo>
                  <a:cubicBezTo>
                    <a:pt x="213" y="0"/>
                    <a:pt x="202" y="1"/>
                    <a:pt x="191" y="2"/>
                  </a:cubicBezTo>
                  <a:cubicBezTo>
                    <a:pt x="80" y="15"/>
                    <a:pt x="0" y="118"/>
                    <a:pt x="0" y="231"/>
                  </a:cubicBezTo>
                  <a:lnTo>
                    <a:pt x="0" y="1442"/>
                  </a:lnTo>
                  <a:lnTo>
                    <a:pt x="448" y="1442"/>
                  </a:lnTo>
                  <a:lnTo>
                    <a:pt x="448" y="226"/>
                  </a:lnTo>
                  <a:cubicBezTo>
                    <a:pt x="448" y="102"/>
                    <a:pt x="350" y="0"/>
                    <a:pt x="223"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428637" y="1630267"/>
              <a:ext cx="117518" cy="59803"/>
            </a:xfrm>
            <a:custGeom>
              <a:rect b="b" l="l" r="r" t="t"/>
              <a:pathLst>
                <a:path extrusionOk="0" h="2434" w="4783">
                  <a:moveTo>
                    <a:pt x="3341" y="1"/>
                  </a:moveTo>
                  <a:lnTo>
                    <a:pt x="0" y="1531"/>
                  </a:lnTo>
                  <a:lnTo>
                    <a:pt x="0" y="2434"/>
                  </a:lnTo>
                  <a:lnTo>
                    <a:pt x="857" y="2434"/>
                  </a:lnTo>
                  <a:lnTo>
                    <a:pt x="1083" y="1895"/>
                  </a:lnTo>
                  <a:lnTo>
                    <a:pt x="1307" y="2434"/>
                  </a:lnTo>
                  <a:lnTo>
                    <a:pt x="2166" y="2434"/>
                  </a:lnTo>
                  <a:lnTo>
                    <a:pt x="2390" y="1895"/>
                  </a:lnTo>
                  <a:lnTo>
                    <a:pt x="2616" y="2434"/>
                  </a:lnTo>
                  <a:lnTo>
                    <a:pt x="3473" y="2434"/>
                  </a:lnTo>
                  <a:lnTo>
                    <a:pt x="3700" y="1895"/>
                  </a:lnTo>
                  <a:lnTo>
                    <a:pt x="3926" y="2434"/>
                  </a:lnTo>
                  <a:lnTo>
                    <a:pt x="4783" y="2434"/>
                  </a:lnTo>
                  <a:lnTo>
                    <a:pt x="4783" y="583"/>
                  </a:lnTo>
                  <a:cubicBezTo>
                    <a:pt x="4783" y="260"/>
                    <a:pt x="4520" y="1"/>
                    <a:pt x="4200"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428514" y="1630316"/>
              <a:ext cx="96118" cy="37641"/>
            </a:xfrm>
            <a:custGeom>
              <a:rect b="b" l="l" r="r" t="t"/>
              <a:pathLst>
                <a:path extrusionOk="0" h="1532" w="3912">
                  <a:moveTo>
                    <a:pt x="579" y="1"/>
                  </a:moveTo>
                  <a:cubicBezTo>
                    <a:pt x="260" y="1"/>
                    <a:pt x="0" y="260"/>
                    <a:pt x="0" y="579"/>
                  </a:cubicBezTo>
                  <a:lnTo>
                    <a:pt x="0" y="1532"/>
                  </a:lnTo>
                  <a:lnTo>
                    <a:pt x="3912" y="1532"/>
                  </a:lnTo>
                  <a:lnTo>
                    <a:pt x="3912" y="581"/>
                  </a:lnTo>
                  <a:cubicBezTo>
                    <a:pt x="3912" y="258"/>
                    <a:pt x="3652" y="1"/>
                    <a:pt x="3331" y="1"/>
                  </a:cubicBezTo>
                  <a:lnTo>
                    <a:pt x="583" y="1"/>
                  </a:lnTo>
                  <a:cubicBezTo>
                    <a:pt x="581" y="1"/>
                    <a:pt x="580" y="1"/>
                    <a:pt x="579"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513674" y="1654641"/>
              <a:ext cx="11081" cy="35430"/>
            </a:xfrm>
            <a:custGeom>
              <a:rect b="b" l="l" r="r" t="t"/>
              <a:pathLst>
                <a:path extrusionOk="0" h="1442" w="451">
                  <a:moveTo>
                    <a:pt x="227" y="0"/>
                  </a:moveTo>
                  <a:cubicBezTo>
                    <a:pt x="101" y="0"/>
                    <a:pt x="0" y="102"/>
                    <a:pt x="0" y="226"/>
                  </a:cubicBezTo>
                  <a:lnTo>
                    <a:pt x="0" y="1442"/>
                  </a:lnTo>
                  <a:lnTo>
                    <a:pt x="450" y="1442"/>
                  </a:lnTo>
                  <a:lnTo>
                    <a:pt x="450" y="231"/>
                  </a:lnTo>
                  <a:cubicBezTo>
                    <a:pt x="450" y="118"/>
                    <a:pt x="368" y="15"/>
                    <a:pt x="260" y="2"/>
                  </a:cubicBezTo>
                  <a:cubicBezTo>
                    <a:pt x="249" y="1"/>
                    <a:pt x="238" y="0"/>
                    <a:pt x="227"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6481855" y="1654641"/>
              <a:ext cx="11032" cy="35430"/>
            </a:xfrm>
            <a:custGeom>
              <a:rect b="b" l="l" r="r" t="t"/>
              <a:pathLst>
                <a:path extrusionOk="0" h="1442" w="449">
                  <a:moveTo>
                    <a:pt x="225" y="0"/>
                  </a:moveTo>
                  <a:cubicBezTo>
                    <a:pt x="99" y="0"/>
                    <a:pt x="0" y="102"/>
                    <a:pt x="0" y="226"/>
                  </a:cubicBezTo>
                  <a:lnTo>
                    <a:pt x="0" y="1442"/>
                  </a:lnTo>
                  <a:lnTo>
                    <a:pt x="448" y="1442"/>
                  </a:lnTo>
                  <a:lnTo>
                    <a:pt x="448" y="231"/>
                  </a:lnTo>
                  <a:cubicBezTo>
                    <a:pt x="448" y="118"/>
                    <a:pt x="369" y="15"/>
                    <a:pt x="258" y="2"/>
                  </a:cubicBezTo>
                  <a:cubicBezTo>
                    <a:pt x="247" y="1"/>
                    <a:pt x="236" y="0"/>
                    <a:pt x="225"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6449398" y="1654641"/>
              <a:ext cx="11007" cy="35430"/>
            </a:xfrm>
            <a:custGeom>
              <a:rect b="b" l="l" r="r" t="t"/>
              <a:pathLst>
                <a:path extrusionOk="0" h="1442" w="448">
                  <a:moveTo>
                    <a:pt x="225" y="0"/>
                  </a:moveTo>
                  <a:cubicBezTo>
                    <a:pt x="100" y="0"/>
                    <a:pt x="0" y="102"/>
                    <a:pt x="0" y="226"/>
                  </a:cubicBezTo>
                  <a:lnTo>
                    <a:pt x="0" y="1442"/>
                  </a:lnTo>
                  <a:lnTo>
                    <a:pt x="448" y="1442"/>
                  </a:lnTo>
                  <a:lnTo>
                    <a:pt x="448" y="231"/>
                  </a:lnTo>
                  <a:cubicBezTo>
                    <a:pt x="448" y="118"/>
                    <a:pt x="366" y="15"/>
                    <a:pt x="258" y="2"/>
                  </a:cubicBezTo>
                  <a:cubicBezTo>
                    <a:pt x="247" y="1"/>
                    <a:pt x="236" y="0"/>
                    <a:pt x="225"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402617" y="1391545"/>
              <a:ext cx="55970" cy="116339"/>
            </a:xfrm>
            <a:custGeom>
              <a:rect b="b" l="l" r="r" t="t"/>
              <a:pathLst>
                <a:path extrusionOk="0" h="4735" w="2278">
                  <a:moveTo>
                    <a:pt x="1375" y="0"/>
                  </a:moveTo>
                  <a:lnTo>
                    <a:pt x="0" y="4734"/>
                  </a:lnTo>
                  <a:cubicBezTo>
                    <a:pt x="932" y="4734"/>
                    <a:pt x="1702" y="4089"/>
                    <a:pt x="1909" y="3185"/>
                  </a:cubicBezTo>
                  <a:cubicBezTo>
                    <a:pt x="2039" y="2617"/>
                    <a:pt x="2178" y="1668"/>
                    <a:pt x="2277" y="903"/>
                  </a:cubicBezTo>
                  <a:lnTo>
                    <a:pt x="1375"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346548" y="1391545"/>
              <a:ext cx="89852" cy="116339"/>
            </a:xfrm>
            <a:custGeom>
              <a:rect b="b" l="l" r="r" t="t"/>
              <a:pathLst>
                <a:path extrusionOk="0" h="4735" w="3657">
                  <a:moveTo>
                    <a:pt x="903" y="0"/>
                  </a:moveTo>
                  <a:lnTo>
                    <a:pt x="1" y="903"/>
                  </a:lnTo>
                  <a:cubicBezTo>
                    <a:pt x="99" y="1668"/>
                    <a:pt x="239" y="2617"/>
                    <a:pt x="369" y="3185"/>
                  </a:cubicBezTo>
                  <a:cubicBezTo>
                    <a:pt x="578" y="4092"/>
                    <a:pt x="1346" y="4734"/>
                    <a:pt x="2278" y="4734"/>
                  </a:cubicBezTo>
                  <a:cubicBezTo>
                    <a:pt x="2841" y="4734"/>
                    <a:pt x="3308" y="4089"/>
                    <a:pt x="3433" y="3185"/>
                  </a:cubicBezTo>
                  <a:cubicBezTo>
                    <a:pt x="3512" y="2617"/>
                    <a:pt x="3596" y="1668"/>
                    <a:pt x="3657" y="903"/>
                  </a:cubicBezTo>
                  <a:lnTo>
                    <a:pt x="2278" y="0"/>
                  </a:lnTo>
                  <a:lnTo>
                    <a:pt x="1122" y="759"/>
                  </a:lnTo>
                  <a:lnTo>
                    <a:pt x="903"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343010" y="1357491"/>
              <a:ext cx="119238" cy="56486"/>
            </a:xfrm>
            <a:custGeom>
              <a:rect b="b" l="l" r="r" t="t"/>
              <a:pathLst>
                <a:path extrusionOk="0" h="2299" w="4853">
                  <a:moveTo>
                    <a:pt x="2426" y="0"/>
                  </a:moveTo>
                  <a:cubicBezTo>
                    <a:pt x="2053" y="0"/>
                    <a:pt x="1769" y="106"/>
                    <a:pt x="1769" y="106"/>
                  </a:cubicBezTo>
                  <a:cubicBezTo>
                    <a:pt x="1769" y="106"/>
                    <a:pt x="1805" y="433"/>
                    <a:pt x="1851" y="729"/>
                  </a:cubicBezTo>
                  <a:cubicBezTo>
                    <a:pt x="763" y="809"/>
                    <a:pt x="0" y="1095"/>
                    <a:pt x="0" y="1095"/>
                  </a:cubicBezTo>
                  <a:cubicBezTo>
                    <a:pt x="0" y="1095"/>
                    <a:pt x="58" y="1625"/>
                    <a:pt x="147" y="2299"/>
                  </a:cubicBezTo>
                  <a:lnTo>
                    <a:pt x="4706" y="2299"/>
                  </a:lnTo>
                  <a:cubicBezTo>
                    <a:pt x="4792" y="1625"/>
                    <a:pt x="4852" y="1095"/>
                    <a:pt x="4852" y="1095"/>
                  </a:cubicBezTo>
                  <a:cubicBezTo>
                    <a:pt x="4852" y="1095"/>
                    <a:pt x="4087" y="814"/>
                    <a:pt x="2999" y="729"/>
                  </a:cubicBezTo>
                  <a:cubicBezTo>
                    <a:pt x="3045" y="433"/>
                    <a:pt x="3081" y="106"/>
                    <a:pt x="3081" y="106"/>
                  </a:cubicBezTo>
                  <a:cubicBezTo>
                    <a:pt x="3081" y="106"/>
                    <a:pt x="2799" y="0"/>
                    <a:pt x="2426"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8"/>
          <p:cNvGrpSpPr/>
          <p:nvPr/>
        </p:nvGrpSpPr>
        <p:grpSpPr>
          <a:xfrm>
            <a:off x="2717381" y="2707918"/>
            <a:ext cx="323932" cy="440005"/>
            <a:chOff x="6313674" y="4037366"/>
            <a:chExt cx="244791" cy="332506"/>
          </a:xfrm>
        </p:grpSpPr>
        <p:sp>
          <p:nvSpPr>
            <p:cNvPr id="377" name="Google Shape;377;p18"/>
            <p:cNvSpPr/>
            <p:nvPr/>
          </p:nvSpPr>
          <p:spPr>
            <a:xfrm>
              <a:off x="6418981" y="4164171"/>
              <a:ext cx="139484" cy="205700"/>
            </a:xfrm>
            <a:custGeom>
              <a:rect b="b" l="l" r="r" t="t"/>
              <a:pathLst>
                <a:path extrusionOk="0" h="8372" w="5677">
                  <a:moveTo>
                    <a:pt x="4634" y="0"/>
                  </a:moveTo>
                  <a:lnTo>
                    <a:pt x="1219" y="2159"/>
                  </a:lnTo>
                  <a:cubicBezTo>
                    <a:pt x="1219" y="2159"/>
                    <a:pt x="408" y="2672"/>
                    <a:pt x="408" y="2674"/>
                  </a:cubicBezTo>
                  <a:lnTo>
                    <a:pt x="1108" y="3372"/>
                  </a:lnTo>
                  <a:lnTo>
                    <a:pt x="1" y="6212"/>
                  </a:lnTo>
                  <a:lnTo>
                    <a:pt x="730" y="6826"/>
                  </a:lnTo>
                  <a:lnTo>
                    <a:pt x="2562" y="8371"/>
                  </a:lnTo>
                  <a:lnTo>
                    <a:pt x="4372" y="8371"/>
                  </a:lnTo>
                  <a:cubicBezTo>
                    <a:pt x="4372" y="7343"/>
                    <a:pt x="3662" y="6477"/>
                    <a:pt x="2704" y="6241"/>
                  </a:cubicBezTo>
                  <a:lnTo>
                    <a:pt x="3440" y="4352"/>
                  </a:lnTo>
                  <a:lnTo>
                    <a:pt x="4586" y="4354"/>
                  </a:lnTo>
                  <a:cubicBezTo>
                    <a:pt x="4990" y="4354"/>
                    <a:pt x="5320" y="4027"/>
                    <a:pt x="5320" y="3620"/>
                  </a:cubicBezTo>
                  <a:lnTo>
                    <a:pt x="5320" y="2482"/>
                  </a:lnTo>
                  <a:cubicBezTo>
                    <a:pt x="5351" y="2496"/>
                    <a:pt x="5383" y="2503"/>
                    <a:pt x="5416" y="2503"/>
                  </a:cubicBezTo>
                  <a:cubicBezTo>
                    <a:pt x="5448" y="2503"/>
                    <a:pt x="5479" y="2496"/>
                    <a:pt x="5510" y="2482"/>
                  </a:cubicBezTo>
                  <a:cubicBezTo>
                    <a:pt x="5623" y="2438"/>
                    <a:pt x="5676" y="2304"/>
                    <a:pt x="5623" y="2191"/>
                  </a:cubicBezTo>
                  <a:lnTo>
                    <a:pt x="4634"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374337" y="4316014"/>
              <a:ext cx="53857" cy="53857"/>
            </a:xfrm>
            <a:custGeom>
              <a:rect b="b" l="l" r="r" t="t"/>
              <a:pathLst>
                <a:path extrusionOk="0" h="2192" w="2192">
                  <a:moveTo>
                    <a:pt x="2191" y="1"/>
                  </a:moveTo>
                  <a:cubicBezTo>
                    <a:pt x="983" y="1"/>
                    <a:pt x="1" y="983"/>
                    <a:pt x="1" y="2191"/>
                  </a:cubicBezTo>
                  <a:lnTo>
                    <a:pt x="903" y="2191"/>
                  </a:lnTo>
                  <a:lnTo>
                    <a:pt x="2191" y="1"/>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396475" y="4316014"/>
              <a:ext cx="85528" cy="53857"/>
            </a:xfrm>
            <a:custGeom>
              <a:rect b="b" l="l" r="r" t="t"/>
              <a:pathLst>
                <a:path extrusionOk="0" h="2192" w="3481">
                  <a:moveTo>
                    <a:pt x="1290" y="1"/>
                  </a:moveTo>
                  <a:cubicBezTo>
                    <a:pt x="578" y="1"/>
                    <a:pt x="2" y="983"/>
                    <a:pt x="0" y="2191"/>
                  </a:cubicBezTo>
                  <a:lnTo>
                    <a:pt x="3480" y="2191"/>
                  </a:lnTo>
                  <a:cubicBezTo>
                    <a:pt x="3480" y="983"/>
                    <a:pt x="2501" y="1"/>
                    <a:pt x="1290"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534484" y="4238078"/>
              <a:ext cx="21007" cy="11032"/>
            </a:xfrm>
            <a:custGeom>
              <a:rect b="b" l="l" r="r" t="t"/>
              <a:pathLst>
                <a:path extrusionOk="0" h="449" w="855">
                  <a:moveTo>
                    <a:pt x="241" y="1"/>
                  </a:moveTo>
                  <a:cubicBezTo>
                    <a:pt x="121" y="1"/>
                    <a:pt x="15" y="90"/>
                    <a:pt x="8" y="210"/>
                  </a:cubicBezTo>
                  <a:cubicBezTo>
                    <a:pt x="0" y="340"/>
                    <a:pt x="104" y="449"/>
                    <a:pt x="234" y="449"/>
                  </a:cubicBezTo>
                  <a:lnTo>
                    <a:pt x="617" y="449"/>
                  </a:lnTo>
                  <a:cubicBezTo>
                    <a:pt x="737" y="449"/>
                    <a:pt x="843" y="357"/>
                    <a:pt x="848" y="237"/>
                  </a:cubicBezTo>
                  <a:cubicBezTo>
                    <a:pt x="855" y="109"/>
                    <a:pt x="749" y="1"/>
                    <a:pt x="621"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6517457" y="4197709"/>
              <a:ext cx="35798" cy="15921"/>
            </a:xfrm>
            <a:custGeom>
              <a:rect b="b" l="l" r="r" t="t"/>
              <a:pathLst>
                <a:path extrusionOk="0" h="648" w="1457">
                  <a:moveTo>
                    <a:pt x="231" y="0"/>
                  </a:moveTo>
                  <a:cubicBezTo>
                    <a:pt x="116" y="0"/>
                    <a:pt x="15" y="91"/>
                    <a:pt x="8" y="212"/>
                  </a:cubicBezTo>
                  <a:cubicBezTo>
                    <a:pt x="0" y="289"/>
                    <a:pt x="39" y="368"/>
                    <a:pt x="106" y="412"/>
                  </a:cubicBezTo>
                  <a:lnTo>
                    <a:pt x="376" y="604"/>
                  </a:lnTo>
                  <a:cubicBezTo>
                    <a:pt x="417" y="635"/>
                    <a:pt x="460" y="647"/>
                    <a:pt x="506" y="647"/>
                  </a:cubicBezTo>
                  <a:cubicBezTo>
                    <a:pt x="578" y="647"/>
                    <a:pt x="648" y="614"/>
                    <a:pt x="689" y="551"/>
                  </a:cubicBezTo>
                  <a:cubicBezTo>
                    <a:pt x="710" y="517"/>
                    <a:pt x="722" y="484"/>
                    <a:pt x="730" y="448"/>
                  </a:cubicBezTo>
                  <a:lnTo>
                    <a:pt x="1221" y="448"/>
                  </a:lnTo>
                  <a:cubicBezTo>
                    <a:pt x="1350" y="448"/>
                    <a:pt x="1456" y="339"/>
                    <a:pt x="1447" y="212"/>
                  </a:cubicBezTo>
                  <a:cubicBezTo>
                    <a:pt x="1442" y="91"/>
                    <a:pt x="1336" y="0"/>
                    <a:pt x="1216"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470086" y="4195867"/>
              <a:ext cx="20541" cy="32998"/>
            </a:xfrm>
            <a:custGeom>
              <a:rect b="b" l="l" r="r" t="t"/>
              <a:pathLst>
                <a:path extrusionOk="0" h="1343" w="836">
                  <a:moveTo>
                    <a:pt x="617" y="0"/>
                  </a:moveTo>
                  <a:cubicBezTo>
                    <a:pt x="251" y="61"/>
                    <a:pt x="0" y="410"/>
                    <a:pt x="61" y="775"/>
                  </a:cubicBezTo>
                  <a:cubicBezTo>
                    <a:pt x="115" y="1107"/>
                    <a:pt x="403" y="1343"/>
                    <a:pt x="727" y="1343"/>
                  </a:cubicBezTo>
                  <a:cubicBezTo>
                    <a:pt x="763" y="1343"/>
                    <a:pt x="799" y="1340"/>
                    <a:pt x="836" y="1334"/>
                  </a:cubicBezTo>
                  <a:lnTo>
                    <a:pt x="83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6483207" y="4117218"/>
              <a:ext cx="49705" cy="54373"/>
            </a:xfrm>
            <a:custGeom>
              <a:rect b="b" l="l" r="r" t="t"/>
              <a:pathLst>
                <a:path extrusionOk="0" h="2213" w="2023">
                  <a:moveTo>
                    <a:pt x="1156" y="0"/>
                  </a:moveTo>
                  <a:lnTo>
                    <a:pt x="1" y="342"/>
                  </a:lnTo>
                  <a:lnTo>
                    <a:pt x="1553" y="2212"/>
                  </a:lnTo>
                  <a:lnTo>
                    <a:pt x="2022" y="1916"/>
                  </a:lnTo>
                  <a:lnTo>
                    <a:pt x="1156"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6453403" y="4037366"/>
              <a:ext cx="45970" cy="76560"/>
            </a:xfrm>
            <a:custGeom>
              <a:rect b="b" l="l" r="r" t="t"/>
              <a:pathLst>
                <a:path extrusionOk="0" h="3116" w="1871">
                  <a:moveTo>
                    <a:pt x="533" y="1"/>
                  </a:moveTo>
                  <a:cubicBezTo>
                    <a:pt x="358" y="1"/>
                    <a:pt x="180" y="7"/>
                    <a:pt x="1" y="18"/>
                  </a:cubicBezTo>
                  <a:lnTo>
                    <a:pt x="968" y="3116"/>
                  </a:lnTo>
                  <a:lnTo>
                    <a:pt x="1871" y="2143"/>
                  </a:lnTo>
                  <a:lnTo>
                    <a:pt x="908" y="11"/>
                  </a:lnTo>
                  <a:cubicBezTo>
                    <a:pt x="784" y="4"/>
                    <a:pt x="659" y="1"/>
                    <a:pt x="533"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313674" y="4037906"/>
              <a:ext cx="207641" cy="192039"/>
            </a:xfrm>
            <a:custGeom>
              <a:rect b="b" l="l" r="r" t="t"/>
              <a:pathLst>
                <a:path extrusionOk="0" h="7816" w="8451">
                  <a:moveTo>
                    <a:pt x="5690" y="1"/>
                  </a:moveTo>
                  <a:cubicBezTo>
                    <a:pt x="4778" y="68"/>
                    <a:pt x="3830" y="316"/>
                    <a:pt x="2910" y="754"/>
                  </a:cubicBezTo>
                  <a:cubicBezTo>
                    <a:pt x="2188" y="1101"/>
                    <a:pt x="1546" y="1534"/>
                    <a:pt x="1002" y="2027"/>
                  </a:cubicBezTo>
                  <a:cubicBezTo>
                    <a:pt x="619" y="2374"/>
                    <a:pt x="282" y="2749"/>
                    <a:pt x="1" y="3144"/>
                  </a:cubicBezTo>
                  <a:lnTo>
                    <a:pt x="2256" y="5390"/>
                  </a:lnTo>
                  <a:lnTo>
                    <a:pt x="3625" y="4841"/>
                  </a:lnTo>
                  <a:lnTo>
                    <a:pt x="4155" y="5012"/>
                  </a:lnTo>
                  <a:lnTo>
                    <a:pt x="4116" y="5515"/>
                  </a:lnTo>
                  <a:lnTo>
                    <a:pt x="3134" y="6263"/>
                  </a:lnTo>
                  <a:lnTo>
                    <a:pt x="4694" y="7816"/>
                  </a:lnTo>
                  <a:lnTo>
                    <a:pt x="5505" y="7303"/>
                  </a:lnTo>
                  <a:lnTo>
                    <a:pt x="8451" y="5443"/>
                  </a:lnTo>
                  <a:lnTo>
                    <a:pt x="7502" y="3570"/>
                  </a:lnTo>
                  <a:lnTo>
                    <a:pt x="6768" y="3277"/>
                  </a:lnTo>
                  <a:lnTo>
                    <a:pt x="6956" y="2494"/>
                  </a:lnTo>
                  <a:lnTo>
                    <a:pt x="5690"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6484583" y="4090019"/>
              <a:ext cx="27027" cy="35626"/>
            </a:xfrm>
            <a:custGeom>
              <a:rect b="b" l="l" r="r" t="t"/>
              <a:pathLst>
                <a:path extrusionOk="0" h="1450" w="1100">
                  <a:moveTo>
                    <a:pt x="602" y="0"/>
                  </a:moveTo>
                  <a:lnTo>
                    <a:pt x="0" y="373"/>
                  </a:lnTo>
                  <a:lnTo>
                    <a:pt x="51" y="1124"/>
                  </a:lnTo>
                  <a:lnTo>
                    <a:pt x="546" y="1449"/>
                  </a:lnTo>
                  <a:lnTo>
                    <a:pt x="1100" y="1107"/>
                  </a:lnTo>
                  <a:lnTo>
                    <a:pt x="602"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6465172" y="4099184"/>
              <a:ext cx="32850" cy="32948"/>
            </a:xfrm>
            <a:custGeom>
              <a:rect b="b" l="l" r="r" t="t"/>
              <a:pathLst>
                <a:path extrusionOk="0" h="1341" w="1337">
                  <a:moveTo>
                    <a:pt x="790" y="0"/>
                  </a:moveTo>
                  <a:lnTo>
                    <a:pt x="333" y="282"/>
                  </a:lnTo>
                  <a:lnTo>
                    <a:pt x="1" y="1083"/>
                  </a:lnTo>
                  <a:lnTo>
                    <a:pt x="908" y="1341"/>
                  </a:lnTo>
                  <a:lnTo>
                    <a:pt x="1336" y="1076"/>
                  </a:lnTo>
                  <a:lnTo>
                    <a:pt x="790"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6440234" y="4106088"/>
              <a:ext cx="47273" cy="40958"/>
            </a:xfrm>
            <a:custGeom>
              <a:rect b="b" l="l" r="r" t="t"/>
              <a:pathLst>
                <a:path extrusionOk="0" h="1667" w="1924">
                  <a:moveTo>
                    <a:pt x="1348" y="1"/>
                  </a:moveTo>
                  <a:lnTo>
                    <a:pt x="289" y="656"/>
                  </a:lnTo>
                  <a:lnTo>
                    <a:pt x="0" y="1443"/>
                  </a:lnTo>
                  <a:lnTo>
                    <a:pt x="939" y="1666"/>
                  </a:lnTo>
                  <a:lnTo>
                    <a:pt x="1923" y="1060"/>
                  </a:lnTo>
                  <a:lnTo>
                    <a:pt x="134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6414730" y="4122181"/>
              <a:ext cx="48575" cy="39754"/>
            </a:xfrm>
            <a:custGeom>
              <a:rect b="b" l="l" r="r" t="t"/>
              <a:pathLst>
                <a:path extrusionOk="0" h="1618" w="1977">
                  <a:moveTo>
                    <a:pt x="1327" y="1"/>
                  </a:moveTo>
                  <a:lnTo>
                    <a:pt x="268" y="653"/>
                  </a:lnTo>
                  <a:lnTo>
                    <a:pt x="1" y="1399"/>
                  </a:lnTo>
                  <a:lnTo>
                    <a:pt x="992" y="1618"/>
                  </a:lnTo>
                  <a:lnTo>
                    <a:pt x="1977" y="1011"/>
                  </a:lnTo>
                  <a:lnTo>
                    <a:pt x="1327"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389890" y="4138201"/>
              <a:ext cx="49238" cy="38698"/>
            </a:xfrm>
            <a:custGeom>
              <a:rect b="b" l="l" r="r" t="t"/>
              <a:pathLst>
                <a:path extrusionOk="0" h="1575" w="2004">
                  <a:moveTo>
                    <a:pt x="1279" y="1"/>
                  </a:moveTo>
                  <a:lnTo>
                    <a:pt x="220" y="653"/>
                  </a:lnTo>
                  <a:lnTo>
                    <a:pt x="1" y="1397"/>
                  </a:lnTo>
                  <a:lnTo>
                    <a:pt x="1019" y="1575"/>
                  </a:lnTo>
                  <a:lnTo>
                    <a:pt x="2003" y="966"/>
                  </a:lnTo>
                  <a:lnTo>
                    <a:pt x="1279"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6369251" y="4154245"/>
              <a:ext cx="45676" cy="37494"/>
            </a:xfrm>
            <a:custGeom>
              <a:rect b="b" l="l" r="r" t="t"/>
              <a:pathLst>
                <a:path extrusionOk="0" h="1526" w="1859">
                  <a:moveTo>
                    <a:pt x="1060" y="0"/>
                  </a:moveTo>
                  <a:lnTo>
                    <a:pt x="1" y="652"/>
                  </a:lnTo>
                  <a:lnTo>
                    <a:pt x="877" y="1526"/>
                  </a:lnTo>
                  <a:lnTo>
                    <a:pt x="1859" y="917"/>
                  </a:lnTo>
                  <a:lnTo>
                    <a:pt x="106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8"/>
          <p:cNvGrpSpPr/>
          <p:nvPr/>
        </p:nvGrpSpPr>
        <p:grpSpPr>
          <a:xfrm>
            <a:off x="6066193" y="1548214"/>
            <a:ext cx="397315" cy="440265"/>
            <a:chOff x="6917506" y="4038864"/>
            <a:chExt cx="300245" cy="332702"/>
          </a:xfrm>
        </p:grpSpPr>
        <p:sp>
          <p:nvSpPr>
            <p:cNvPr id="393" name="Google Shape;393;p18"/>
            <p:cNvSpPr/>
            <p:nvPr/>
          </p:nvSpPr>
          <p:spPr>
            <a:xfrm>
              <a:off x="6978464" y="4315621"/>
              <a:ext cx="71278" cy="55774"/>
            </a:xfrm>
            <a:custGeom>
              <a:rect b="b" l="l" r="r" t="t"/>
              <a:pathLst>
                <a:path extrusionOk="0" h="2270" w="2901">
                  <a:moveTo>
                    <a:pt x="2804" y="0"/>
                  </a:moveTo>
                  <a:lnTo>
                    <a:pt x="2381" y="253"/>
                  </a:lnTo>
                  <a:cubicBezTo>
                    <a:pt x="2424" y="691"/>
                    <a:pt x="2443" y="1208"/>
                    <a:pt x="2451" y="1822"/>
                  </a:cubicBezTo>
                  <a:lnTo>
                    <a:pt x="258" y="1822"/>
                  </a:lnTo>
                  <a:cubicBezTo>
                    <a:pt x="152" y="1822"/>
                    <a:pt x="58" y="1892"/>
                    <a:pt x="34" y="1993"/>
                  </a:cubicBezTo>
                  <a:cubicBezTo>
                    <a:pt x="1" y="2142"/>
                    <a:pt x="114" y="2270"/>
                    <a:pt x="253" y="2270"/>
                  </a:cubicBezTo>
                  <a:lnTo>
                    <a:pt x="2679" y="2270"/>
                  </a:lnTo>
                  <a:cubicBezTo>
                    <a:pt x="2802" y="2270"/>
                    <a:pt x="2901" y="2171"/>
                    <a:pt x="2901" y="2048"/>
                  </a:cubicBezTo>
                  <a:cubicBezTo>
                    <a:pt x="2898" y="1204"/>
                    <a:pt x="2869" y="554"/>
                    <a:pt x="2804"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6973747" y="4213606"/>
              <a:ext cx="84570" cy="109115"/>
            </a:xfrm>
            <a:custGeom>
              <a:rect b="b" l="l" r="r" t="t"/>
              <a:pathLst>
                <a:path extrusionOk="0" h="4441" w="3442">
                  <a:moveTo>
                    <a:pt x="0" y="0"/>
                  </a:moveTo>
                  <a:cubicBezTo>
                    <a:pt x="1632" y="1639"/>
                    <a:pt x="2354" y="2205"/>
                    <a:pt x="2561" y="4441"/>
                  </a:cubicBezTo>
                  <a:lnTo>
                    <a:pt x="3442" y="4441"/>
                  </a:lnTo>
                  <a:lnTo>
                    <a:pt x="3442"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037432" y="4360387"/>
              <a:ext cx="74103" cy="11007"/>
            </a:xfrm>
            <a:custGeom>
              <a:rect b="b" l="l" r="r" t="t"/>
              <a:pathLst>
                <a:path extrusionOk="0" h="448" w="3016">
                  <a:moveTo>
                    <a:pt x="253" y="0"/>
                  </a:moveTo>
                  <a:cubicBezTo>
                    <a:pt x="111" y="0"/>
                    <a:pt x="0" y="130"/>
                    <a:pt x="31" y="277"/>
                  </a:cubicBezTo>
                  <a:cubicBezTo>
                    <a:pt x="55" y="380"/>
                    <a:pt x="149" y="448"/>
                    <a:pt x="255" y="448"/>
                  </a:cubicBezTo>
                  <a:lnTo>
                    <a:pt x="2763" y="448"/>
                  </a:lnTo>
                  <a:cubicBezTo>
                    <a:pt x="2905" y="448"/>
                    <a:pt x="3016" y="318"/>
                    <a:pt x="2985" y="173"/>
                  </a:cubicBezTo>
                  <a:cubicBezTo>
                    <a:pt x="2960" y="70"/>
                    <a:pt x="2867" y="0"/>
                    <a:pt x="2761"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077629" y="4315842"/>
              <a:ext cx="16044" cy="55725"/>
            </a:xfrm>
            <a:custGeom>
              <a:rect b="b" l="l" r="r" t="t"/>
              <a:pathLst>
                <a:path extrusionOk="0" h="2268" w="653">
                  <a:moveTo>
                    <a:pt x="386" y="1"/>
                  </a:moveTo>
                  <a:lnTo>
                    <a:pt x="1" y="273"/>
                  </a:lnTo>
                  <a:cubicBezTo>
                    <a:pt x="138" y="797"/>
                    <a:pt x="208" y="1392"/>
                    <a:pt x="208" y="2047"/>
                  </a:cubicBezTo>
                  <a:cubicBezTo>
                    <a:pt x="208" y="2169"/>
                    <a:pt x="306" y="2268"/>
                    <a:pt x="429" y="2268"/>
                  </a:cubicBezTo>
                  <a:cubicBezTo>
                    <a:pt x="554" y="2268"/>
                    <a:pt x="653" y="2169"/>
                    <a:pt x="653" y="2047"/>
                  </a:cubicBezTo>
                  <a:cubicBezTo>
                    <a:pt x="653" y="1288"/>
                    <a:pt x="562" y="598"/>
                    <a:pt x="386"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6945295" y="4119700"/>
              <a:ext cx="154005" cy="203022"/>
            </a:xfrm>
            <a:custGeom>
              <a:rect b="b" l="l" r="r" t="t"/>
              <a:pathLst>
                <a:path extrusionOk="0" h="8263" w="6268">
                  <a:moveTo>
                    <a:pt x="0" y="1"/>
                  </a:moveTo>
                  <a:lnTo>
                    <a:pt x="0" y="1"/>
                  </a:lnTo>
                  <a:cubicBezTo>
                    <a:pt x="63" y="2013"/>
                    <a:pt x="296" y="2939"/>
                    <a:pt x="1158" y="3822"/>
                  </a:cubicBezTo>
                  <a:cubicBezTo>
                    <a:pt x="2056" y="4737"/>
                    <a:pt x="3596" y="5226"/>
                    <a:pt x="4600" y="6578"/>
                  </a:cubicBezTo>
                  <a:cubicBezTo>
                    <a:pt x="4934" y="7028"/>
                    <a:pt x="5211" y="7575"/>
                    <a:pt x="5387" y="8263"/>
                  </a:cubicBezTo>
                  <a:lnTo>
                    <a:pt x="6268" y="8263"/>
                  </a:lnTo>
                  <a:lnTo>
                    <a:pt x="5608" y="6049"/>
                  </a:lnTo>
                  <a:lnTo>
                    <a:pt x="913" y="552"/>
                  </a:lnTo>
                  <a:lnTo>
                    <a:pt x="0"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6967703" y="4133066"/>
              <a:ext cx="148206" cy="189484"/>
            </a:xfrm>
            <a:custGeom>
              <a:rect b="b" l="l" r="r" t="t"/>
              <a:pathLst>
                <a:path extrusionOk="0" h="7712" w="6032">
                  <a:moveTo>
                    <a:pt x="1" y="0"/>
                  </a:moveTo>
                  <a:cubicBezTo>
                    <a:pt x="85" y="1442"/>
                    <a:pt x="301" y="2056"/>
                    <a:pt x="881" y="2648"/>
                  </a:cubicBezTo>
                  <a:cubicBezTo>
                    <a:pt x="1180" y="2954"/>
                    <a:pt x="1613" y="3230"/>
                    <a:pt x="2070" y="3522"/>
                  </a:cubicBezTo>
                  <a:cubicBezTo>
                    <a:pt x="2841" y="4013"/>
                    <a:pt x="3709" y="4568"/>
                    <a:pt x="4403" y="5497"/>
                  </a:cubicBezTo>
                  <a:cubicBezTo>
                    <a:pt x="4838" y="6085"/>
                    <a:pt x="5127" y="6715"/>
                    <a:pt x="5370" y="7712"/>
                  </a:cubicBezTo>
                  <a:lnTo>
                    <a:pt x="5370" y="5685"/>
                  </a:lnTo>
                  <a:cubicBezTo>
                    <a:pt x="5594" y="5522"/>
                    <a:pt x="5818" y="5336"/>
                    <a:pt x="6032" y="5132"/>
                  </a:cubicBezTo>
                  <a:lnTo>
                    <a:pt x="6032" y="3652"/>
                  </a:lnTo>
                  <a:lnTo>
                    <a:pt x="1"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961781" y="4038864"/>
              <a:ext cx="255970" cy="305282"/>
            </a:xfrm>
            <a:custGeom>
              <a:rect b="b" l="l" r="r" t="t"/>
              <a:pathLst>
                <a:path extrusionOk="0" h="12425" w="10418">
                  <a:moveTo>
                    <a:pt x="1" y="0"/>
                  </a:moveTo>
                  <a:lnTo>
                    <a:pt x="9532" y="12424"/>
                  </a:lnTo>
                  <a:lnTo>
                    <a:pt x="10417" y="12424"/>
                  </a:lnTo>
                  <a:lnTo>
                    <a:pt x="3864" y="2742"/>
                  </a:lnTo>
                  <a:cubicBezTo>
                    <a:pt x="3698" y="2496"/>
                    <a:pt x="3411" y="2323"/>
                    <a:pt x="3108" y="2260"/>
                  </a:cubicBezTo>
                  <a:cubicBezTo>
                    <a:pt x="3108" y="1011"/>
                    <a:pt x="2097" y="0"/>
                    <a:pt x="848"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6944754" y="4038864"/>
              <a:ext cx="251228" cy="305282"/>
            </a:xfrm>
            <a:custGeom>
              <a:rect b="b" l="l" r="r" t="t"/>
              <a:pathLst>
                <a:path extrusionOk="0" h="12425" w="10225">
                  <a:moveTo>
                    <a:pt x="691" y="0"/>
                  </a:moveTo>
                  <a:cubicBezTo>
                    <a:pt x="309" y="5"/>
                    <a:pt x="1" y="318"/>
                    <a:pt x="1" y="703"/>
                  </a:cubicBezTo>
                  <a:cubicBezTo>
                    <a:pt x="1" y="1526"/>
                    <a:pt x="1" y="2229"/>
                    <a:pt x="13" y="2843"/>
                  </a:cubicBezTo>
                  <a:lnTo>
                    <a:pt x="5553" y="6920"/>
                  </a:lnTo>
                  <a:lnTo>
                    <a:pt x="9310" y="12424"/>
                  </a:lnTo>
                  <a:lnTo>
                    <a:pt x="10225" y="12424"/>
                  </a:lnTo>
                  <a:lnTo>
                    <a:pt x="3669" y="2737"/>
                  </a:lnTo>
                  <a:cubicBezTo>
                    <a:pt x="3503" y="2494"/>
                    <a:pt x="3214" y="2321"/>
                    <a:pt x="2913" y="2260"/>
                  </a:cubicBezTo>
                  <a:cubicBezTo>
                    <a:pt x="2913" y="1023"/>
                    <a:pt x="1921" y="22"/>
                    <a:pt x="691"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6961314" y="4104515"/>
              <a:ext cx="209533" cy="170442"/>
            </a:xfrm>
            <a:custGeom>
              <a:rect b="b" l="l" r="r" t="t"/>
              <a:pathLst>
                <a:path extrusionOk="0" h="6937" w="8528">
                  <a:moveTo>
                    <a:pt x="442" y="1"/>
                  </a:moveTo>
                  <a:cubicBezTo>
                    <a:pt x="297" y="1"/>
                    <a:pt x="150" y="10"/>
                    <a:pt x="1" y="29"/>
                  </a:cubicBezTo>
                  <a:lnTo>
                    <a:pt x="6785" y="6014"/>
                  </a:lnTo>
                  <a:cubicBezTo>
                    <a:pt x="7397" y="6294"/>
                    <a:pt x="7986" y="6595"/>
                    <a:pt x="8528" y="6936"/>
                  </a:cubicBezTo>
                  <a:lnTo>
                    <a:pt x="3127" y="1097"/>
                  </a:lnTo>
                  <a:cubicBezTo>
                    <a:pt x="2306" y="432"/>
                    <a:pt x="1432" y="1"/>
                    <a:pt x="442"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6945049" y="4105154"/>
              <a:ext cx="183046" cy="147150"/>
            </a:xfrm>
            <a:custGeom>
              <a:rect b="b" l="l" r="r" t="t"/>
              <a:pathLst>
                <a:path extrusionOk="0" h="5989" w="7450">
                  <a:moveTo>
                    <a:pt x="663" y="0"/>
                  </a:moveTo>
                  <a:cubicBezTo>
                    <a:pt x="451" y="32"/>
                    <a:pt x="227" y="80"/>
                    <a:pt x="1" y="147"/>
                  </a:cubicBezTo>
                  <a:cubicBezTo>
                    <a:pt x="6" y="299"/>
                    <a:pt x="10" y="443"/>
                    <a:pt x="13" y="580"/>
                  </a:cubicBezTo>
                  <a:cubicBezTo>
                    <a:pt x="306" y="3360"/>
                    <a:pt x="3474" y="4313"/>
                    <a:pt x="6482" y="5567"/>
                  </a:cubicBezTo>
                  <a:cubicBezTo>
                    <a:pt x="6810" y="5702"/>
                    <a:pt x="7132" y="5842"/>
                    <a:pt x="7450" y="5988"/>
                  </a:cubicBezTo>
                  <a:lnTo>
                    <a:pt x="2901" y="1071"/>
                  </a:lnTo>
                  <a:cubicBezTo>
                    <a:pt x="2203" y="506"/>
                    <a:pt x="1474" y="111"/>
                    <a:pt x="663"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6917506" y="4055056"/>
              <a:ext cx="69803" cy="28649"/>
            </a:xfrm>
            <a:custGeom>
              <a:rect b="b" l="l" r="r" t="t"/>
              <a:pathLst>
                <a:path extrusionOk="0" h="1166" w="2841">
                  <a:moveTo>
                    <a:pt x="939" y="1"/>
                  </a:moveTo>
                  <a:cubicBezTo>
                    <a:pt x="421" y="1"/>
                    <a:pt x="0" y="422"/>
                    <a:pt x="0" y="940"/>
                  </a:cubicBezTo>
                  <a:cubicBezTo>
                    <a:pt x="0" y="1038"/>
                    <a:pt x="63" y="1127"/>
                    <a:pt x="159" y="1156"/>
                  </a:cubicBezTo>
                  <a:cubicBezTo>
                    <a:pt x="182" y="1163"/>
                    <a:pt x="204" y="1166"/>
                    <a:pt x="226" y="1166"/>
                  </a:cubicBezTo>
                  <a:cubicBezTo>
                    <a:pt x="351" y="1166"/>
                    <a:pt x="452" y="1065"/>
                    <a:pt x="448" y="940"/>
                  </a:cubicBezTo>
                  <a:cubicBezTo>
                    <a:pt x="448" y="668"/>
                    <a:pt x="667" y="449"/>
                    <a:pt x="939" y="449"/>
                  </a:cubicBezTo>
                  <a:lnTo>
                    <a:pt x="2587" y="449"/>
                  </a:lnTo>
                  <a:cubicBezTo>
                    <a:pt x="2729" y="449"/>
                    <a:pt x="2840" y="319"/>
                    <a:pt x="2806" y="172"/>
                  </a:cubicBezTo>
                  <a:cubicBezTo>
                    <a:pt x="2782" y="68"/>
                    <a:pt x="2689" y="1"/>
                    <a:pt x="2585"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8"/>
          <p:cNvGrpSpPr/>
          <p:nvPr/>
        </p:nvGrpSpPr>
        <p:grpSpPr>
          <a:xfrm>
            <a:off x="6044701" y="2727458"/>
            <a:ext cx="440298" cy="400924"/>
            <a:chOff x="6894607" y="3362305"/>
            <a:chExt cx="332727" cy="302973"/>
          </a:xfrm>
        </p:grpSpPr>
        <p:sp>
          <p:nvSpPr>
            <p:cNvPr id="405" name="Google Shape;405;p18"/>
            <p:cNvSpPr/>
            <p:nvPr/>
          </p:nvSpPr>
          <p:spPr>
            <a:xfrm>
              <a:off x="7061069" y="3362305"/>
              <a:ext cx="166265" cy="214693"/>
            </a:xfrm>
            <a:custGeom>
              <a:rect b="b" l="l" r="r" t="t"/>
              <a:pathLst>
                <a:path extrusionOk="0" h="8738" w="6767">
                  <a:moveTo>
                    <a:pt x="1" y="1"/>
                  </a:moveTo>
                  <a:lnTo>
                    <a:pt x="2278" y="5755"/>
                  </a:lnTo>
                  <a:lnTo>
                    <a:pt x="5710" y="8737"/>
                  </a:lnTo>
                  <a:lnTo>
                    <a:pt x="6766" y="8068"/>
                  </a:lnTo>
                  <a:lnTo>
                    <a:pt x="1"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7009324" y="3362305"/>
              <a:ext cx="192039" cy="302973"/>
            </a:xfrm>
            <a:custGeom>
              <a:rect b="b" l="l" r="r" t="t"/>
              <a:pathLst>
                <a:path extrusionOk="0" h="12331" w="7816">
                  <a:moveTo>
                    <a:pt x="2107" y="1"/>
                  </a:moveTo>
                  <a:lnTo>
                    <a:pt x="1" y="6258"/>
                  </a:lnTo>
                  <a:lnTo>
                    <a:pt x="2107" y="12331"/>
                  </a:lnTo>
                  <a:lnTo>
                    <a:pt x="7816" y="8737"/>
                  </a:lnTo>
                  <a:lnTo>
                    <a:pt x="2107"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7159300" y="3552968"/>
              <a:ext cx="11081" cy="11130"/>
            </a:xfrm>
            <a:custGeom>
              <a:rect b="b" l="l" r="r" t="t"/>
              <a:pathLst>
                <a:path extrusionOk="0" h="453" w="451">
                  <a:moveTo>
                    <a:pt x="227" y="0"/>
                  </a:moveTo>
                  <a:cubicBezTo>
                    <a:pt x="102" y="0"/>
                    <a:pt x="0" y="101"/>
                    <a:pt x="0" y="226"/>
                  </a:cubicBezTo>
                  <a:cubicBezTo>
                    <a:pt x="0" y="351"/>
                    <a:pt x="102" y="453"/>
                    <a:pt x="227" y="453"/>
                  </a:cubicBezTo>
                  <a:cubicBezTo>
                    <a:pt x="349" y="453"/>
                    <a:pt x="451" y="351"/>
                    <a:pt x="451" y="226"/>
                  </a:cubicBezTo>
                  <a:cubicBezTo>
                    <a:pt x="451" y="101"/>
                    <a:pt x="349" y="0"/>
                    <a:pt x="227"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7137113" y="3530781"/>
              <a:ext cx="11106" cy="11130"/>
            </a:xfrm>
            <a:custGeom>
              <a:rect b="b" l="l" r="r" t="t"/>
              <a:pathLst>
                <a:path extrusionOk="0" h="453" w="452">
                  <a:moveTo>
                    <a:pt x="227" y="1"/>
                  </a:moveTo>
                  <a:cubicBezTo>
                    <a:pt x="102" y="1"/>
                    <a:pt x="1" y="102"/>
                    <a:pt x="1" y="227"/>
                  </a:cubicBezTo>
                  <a:cubicBezTo>
                    <a:pt x="1" y="352"/>
                    <a:pt x="102" y="453"/>
                    <a:pt x="227" y="453"/>
                  </a:cubicBezTo>
                  <a:cubicBezTo>
                    <a:pt x="350" y="453"/>
                    <a:pt x="451" y="352"/>
                    <a:pt x="451" y="227"/>
                  </a:cubicBezTo>
                  <a:cubicBezTo>
                    <a:pt x="451" y="102"/>
                    <a:pt x="350" y="1"/>
                    <a:pt x="227"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6894607" y="3362305"/>
              <a:ext cx="166265" cy="302973"/>
            </a:xfrm>
            <a:custGeom>
              <a:rect b="b" l="l" r="r" t="t"/>
              <a:pathLst>
                <a:path extrusionOk="0" h="12331" w="6767">
                  <a:moveTo>
                    <a:pt x="6766" y="1"/>
                  </a:moveTo>
                  <a:lnTo>
                    <a:pt x="1" y="8068"/>
                  </a:lnTo>
                  <a:lnTo>
                    <a:pt x="1055" y="8737"/>
                  </a:lnTo>
                  <a:lnTo>
                    <a:pt x="6766" y="12331"/>
                  </a:lnTo>
                  <a:lnTo>
                    <a:pt x="676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8"/>
          <p:cNvGrpSpPr/>
          <p:nvPr/>
        </p:nvGrpSpPr>
        <p:grpSpPr>
          <a:xfrm>
            <a:off x="6186623" y="3867546"/>
            <a:ext cx="156455" cy="439907"/>
            <a:chOff x="7657383" y="3363484"/>
            <a:chExt cx="118231" cy="332432"/>
          </a:xfrm>
        </p:grpSpPr>
        <p:sp>
          <p:nvSpPr>
            <p:cNvPr id="411" name="Google Shape;411;p18"/>
            <p:cNvSpPr/>
            <p:nvPr/>
          </p:nvSpPr>
          <p:spPr>
            <a:xfrm>
              <a:off x="7716596" y="3363484"/>
              <a:ext cx="29582" cy="73169"/>
            </a:xfrm>
            <a:custGeom>
              <a:rect b="b" l="l" r="r" t="t"/>
              <a:pathLst>
                <a:path extrusionOk="0" h="2978" w="1204">
                  <a:moveTo>
                    <a:pt x="0" y="1"/>
                  </a:moveTo>
                  <a:lnTo>
                    <a:pt x="424" y="2978"/>
                  </a:lnTo>
                  <a:lnTo>
                    <a:pt x="1203" y="2487"/>
                  </a:lnTo>
                  <a:lnTo>
                    <a:pt x="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7709201" y="3363484"/>
              <a:ext cx="25209" cy="75848"/>
            </a:xfrm>
            <a:custGeom>
              <a:rect b="b" l="l" r="r" t="t"/>
              <a:pathLst>
                <a:path extrusionOk="0" h="3087" w="1026">
                  <a:moveTo>
                    <a:pt x="301" y="1"/>
                  </a:moveTo>
                  <a:lnTo>
                    <a:pt x="0" y="3086"/>
                  </a:lnTo>
                  <a:lnTo>
                    <a:pt x="1025" y="2677"/>
                  </a:lnTo>
                  <a:lnTo>
                    <a:pt x="1023" y="2487"/>
                  </a:lnTo>
                  <a:lnTo>
                    <a:pt x="301"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7716596" y="3424393"/>
              <a:ext cx="36978" cy="241892"/>
            </a:xfrm>
            <a:custGeom>
              <a:rect b="b" l="l" r="r" t="t"/>
              <a:pathLst>
                <a:path extrusionOk="0" h="9845" w="1505">
                  <a:moveTo>
                    <a:pt x="722" y="1"/>
                  </a:moveTo>
                  <a:lnTo>
                    <a:pt x="0" y="9844"/>
                  </a:lnTo>
                  <a:lnTo>
                    <a:pt x="1504" y="8942"/>
                  </a:lnTo>
                  <a:lnTo>
                    <a:pt x="1203" y="1"/>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7696179" y="3424393"/>
              <a:ext cx="42604" cy="241892"/>
            </a:xfrm>
            <a:custGeom>
              <a:rect b="b" l="l" r="r" t="t"/>
              <a:pathLst>
                <a:path extrusionOk="0" h="9845" w="1734">
                  <a:moveTo>
                    <a:pt x="831" y="1"/>
                  </a:moveTo>
                  <a:lnTo>
                    <a:pt x="1" y="4718"/>
                  </a:lnTo>
                  <a:lnTo>
                    <a:pt x="831" y="9844"/>
                  </a:lnTo>
                  <a:lnTo>
                    <a:pt x="1734" y="8942"/>
                  </a:lnTo>
                  <a:lnTo>
                    <a:pt x="1553" y="1"/>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7687014" y="3363484"/>
              <a:ext cx="29582" cy="73169"/>
            </a:xfrm>
            <a:custGeom>
              <a:rect b="b" l="l" r="r" t="t"/>
              <a:pathLst>
                <a:path extrusionOk="0" h="2978" w="1204">
                  <a:moveTo>
                    <a:pt x="1204" y="1"/>
                  </a:moveTo>
                  <a:lnTo>
                    <a:pt x="1" y="2487"/>
                  </a:lnTo>
                  <a:lnTo>
                    <a:pt x="776" y="2978"/>
                  </a:lnTo>
                  <a:lnTo>
                    <a:pt x="788" y="2906"/>
                  </a:lnTo>
                  <a:lnTo>
                    <a:pt x="843" y="2978"/>
                  </a:lnTo>
                  <a:lnTo>
                    <a:pt x="1204" y="2487"/>
                  </a:lnTo>
                  <a:lnTo>
                    <a:pt x="1204"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7679618" y="3424393"/>
              <a:ext cx="36978" cy="241892"/>
            </a:xfrm>
            <a:custGeom>
              <a:rect b="b" l="l" r="r" t="t"/>
              <a:pathLst>
                <a:path extrusionOk="0" h="9845" w="1505">
                  <a:moveTo>
                    <a:pt x="302" y="1"/>
                  </a:moveTo>
                  <a:lnTo>
                    <a:pt x="1" y="8942"/>
                  </a:lnTo>
                  <a:lnTo>
                    <a:pt x="1505" y="9844"/>
                  </a:lnTo>
                  <a:lnTo>
                    <a:pt x="1505"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716277" y="3643902"/>
              <a:ext cx="59337" cy="51941"/>
            </a:xfrm>
            <a:custGeom>
              <a:rect b="b" l="l" r="r" t="t"/>
              <a:pathLst>
                <a:path extrusionOk="0" h="2114" w="2415">
                  <a:moveTo>
                    <a:pt x="906" y="1"/>
                  </a:moveTo>
                  <a:lnTo>
                    <a:pt x="1" y="1057"/>
                  </a:lnTo>
                  <a:lnTo>
                    <a:pt x="906" y="2114"/>
                  </a:lnTo>
                  <a:lnTo>
                    <a:pt x="2415" y="2114"/>
                  </a:lnTo>
                  <a:lnTo>
                    <a:pt x="2415"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7657383" y="3643902"/>
              <a:ext cx="81228" cy="52015"/>
            </a:xfrm>
            <a:custGeom>
              <a:rect b="b" l="l" r="r" t="t"/>
              <a:pathLst>
                <a:path extrusionOk="0" h="2117" w="3306">
                  <a:moveTo>
                    <a:pt x="1" y="1"/>
                  </a:moveTo>
                  <a:lnTo>
                    <a:pt x="1" y="2116"/>
                  </a:lnTo>
                  <a:lnTo>
                    <a:pt x="3305" y="2116"/>
                  </a:lnTo>
                  <a:lnTo>
                    <a:pt x="3305"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45"/>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solidFill>
                <a:schemeClr val="lt2"/>
              </a:solidFill>
            </a:endParaRPr>
          </a:p>
        </p:txBody>
      </p:sp>
      <p:cxnSp>
        <p:nvCxnSpPr>
          <p:cNvPr id="1219" name="Google Shape;1219;p45"/>
          <p:cNvCxnSpPr>
            <a:stCxn id="1220" idx="1"/>
            <a:endCxn id="1221" idx="3"/>
          </p:cNvCxnSpPr>
          <p:nvPr/>
        </p:nvCxnSpPr>
        <p:spPr>
          <a:xfrm rot="10800000">
            <a:off x="3600000" y="2525401"/>
            <a:ext cx="252000" cy="415800"/>
          </a:xfrm>
          <a:prstGeom prst="bentConnector3">
            <a:avLst>
              <a:gd fmla="val 49999" name="adj1"/>
            </a:avLst>
          </a:prstGeom>
          <a:noFill/>
          <a:ln cap="flat" cmpd="sng" w="9525">
            <a:solidFill>
              <a:schemeClr val="dk1"/>
            </a:solidFill>
            <a:prstDash val="solid"/>
            <a:round/>
            <a:headEnd len="med" w="med" type="none"/>
            <a:tailEnd len="med" w="med" type="triangle"/>
          </a:ln>
        </p:spPr>
      </p:cxnSp>
      <p:cxnSp>
        <p:nvCxnSpPr>
          <p:cNvPr id="1222" name="Google Shape;1222;p45"/>
          <p:cNvCxnSpPr>
            <a:stCxn id="1220" idx="3"/>
            <a:endCxn id="1223" idx="1"/>
          </p:cNvCxnSpPr>
          <p:nvPr/>
        </p:nvCxnSpPr>
        <p:spPr>
          <a:xfrm flipH="1" rot="10800000">
            <a:off x="5292000" y="1694101"/>
            <a:ext cx="252000" cy="1247100"/>
          </a:xfrm>
          <a:prstGeom prst="bentConnector3">
            <a:avLst>
              <a:gd fmla="val 50001" name="adj1"/>
            </a:avLst>
          </a:prstGeom>
          <a:noFill/>
          <a:ln cap="flat" cmpd="sng" w="9525">
            <a:solidFill>
              <a:schemeClr val="dk1"/>
            </a:solidFill>
            <a:prstDash val="solid"/>
            <a:round/>
            <a:headEnd len="med" w="med" type="none"/>
            <a:tailEnd len="med" w="med" type="triangle"/>
          </a:ln>
        </p:spPr>
      </p:cxnSp>
      <p:cxnSp>
        <p:nvCxnSpPr>
          <p:cNvPr id="1224" name="Google Shape;1224;p45"/>
          <p:cNvCxnSpPr>
            <a:stCxn id="1220" idx="1"/>
            <a:endCxn id="1225" idx="3"/>
          </p:cNvCxnSpPr>
          <p:nvPr/>
        </p:nvCxnSpPr>
        <p:spPr>
          <a:xfrm flipH="1">
            <a:off x="3600000" y="2941201"/>
            <a:ext cx="252000" cy="415800"/>
          </a:xfrm>
          <a:prstGeom prst="bentConnector3">
            <a:avLst>
              <a:gd fmla="val 49999" name="adj1"/>
            </a:avLst>
          </a:prstGeom>
          <a:noFill/>
          <a:ln cap="flat" cmpd="sng" w="9525">
            <a:solidFill>
              <a:schemeClr val="dk1"/>
            </a:solidFill>
            <a:prstDash val="solid"/>
            <a:round/>
            <a:headEnd len="med" w="med" type="none"/>
            <a:tailEnd len="med" w="med" type="triangle"/>
          </a:ln>
        </p:spPr>
      </p:cxnSp>
      <p:cxnSp>
        <p:nvCxnSpPr>
          <p:cNvPr id="1226" name="Google Shape;1226;p45"/>
          <p:cNvCxnSpPr>
            <a:stCxn id="1220" idx="3"/>
            <a:endCxn id="1227" idx="1"/>
          </p:cNvCxnSpPr>
          <p:nvPr/>
        </p:nvCxnSpPr>
        <p:spPr>
          <a:xfrm flipH="1" rot="10800000">
            <a:off x="5292000" y="2525401"/>
            <a:ext cx="252000" cy="415800"/>
          </a:xfrm>
          <a:prstGeom prst="bentConnector3">
            <a:avLst>
              <a:gd fmla="val 50001" name="adj1"/>
            </a:avLst>
          </a:prstGeom>
          <a:noFill/>
          <a:ln cap="flat" cmpd="sng" w="9525">
            <a:solidFill>
              <a:schemeClr val="dk1"/>
            </a:solidFill>
            <a:prstDash val="solid"/>
            <a:round/>
            <a:headEnd len="med" w="med" type="none"/>
            <a:tailEnd len="med" w="med" type="triangle"/>
          </a:ln>
        </p:spPr>
      </p:cxnSp>
      <p:cxnSp>
        <p:nvCxnSpPr>
          <p:cNvPr id="1228" name="Google Shape;1228;p45"/>
          <p:cNvCxnSpPr>
            <a:stCxn id="1220" idx="3"/>
            <a:endCxn id="1229" idx="1"/>
          </p:cNvCxnSpPr>
          <p:nvPr/>
        </p:nvCxnSpPr>
        <p:spPr>
          <a:xfrm>
            <a:off x="5292000" y="2941201"/>
            <a:ext cx="252000" cy="415800"/>
          </a:xfrm>
          <a:prstGeom prst="bentConnector3">
            <a:avLst>
              <a:gd fmla="val 50001" name="adj1"/>
            </a:avLst>
          </a:prstGeom>
          <a:noFill/>
          <a:ln cap="flat" cmpd="sng" w="9525">
            <a:solidFill>
              <a:schemeClr val="dk1"/>
            </a:solidFill>
            <a:prstDash val="solid"/>
            <a:round/>
            <a:headEnd len="med" w="med" type="none"/>
            <a:tailEnd len="med" w="med" type="triangle"/>
          </a:ln>
        </p:spPr>
      </p:cxnSp>
      <p:cxnSp>
        <p:nvCxnSpPr>
          <p:cNvPr id="1230" name="Google Shape;1230;p45"/>
          <p:cNvCxnSpPr>
            <a:stCxn id="1220" idx="3"/>
            <a:endCxn id="1231" idx="1"/>
          </p:cNvCxnSpPr>
          <p:nvPr/>
        </p:nvCxnSpPr>
        <p:spPr>
          <a:xfrm>
            <a:off x="5292000" y="2941201"/>
            <a:ext cx="252000" cy="1247100"/>
          </a:xfrm>
          <a:prstGeom prst="bentConnector3">
            <a:avLst>
              <a:gd fmla="val 50001" name="adj1"/>
            </a:avLst>
          </a:prstGeom>
          <a:noFill/>
          <a:ln cap="flat" cmpd="sng" w="9525">
            <a:solidFill>
              <a:schemeClr val="dk1"/>
            </a:solidFill>
            <a:prstDash val="solid"/>
            <a:round/>
            <a:headEnd len="med" w="med" type="none"/>
            <a:tailEnd len="med" w="med" type="triangle"/>
          </a:ln>
        </p:spPr>
      </p:cxnSp>
      <p:cxnSp>
        <p:nvCxnSpPr>
          <p:cNvPr id="1232" name="Google Shape;1232;p45"/>
          <p:cNvCxnSpPr>
            <a:stCxn id="1220" idx="1"/>
            <a:endCxn id="1233" idx="3"/>
          </p:cNvCxnSpPr>
          <p:nvPr/>
        </p:nvCxnSpPr>
        <p:spPr>
          <a:xfrm rot="10800000">
            <a:off x="3600000" y="1694101"/>
            <a:ext cx="252000" cy="1247100"/>
          </a:xfrm>
          <a:prstGeom prst="bentConnector3">
            <a:avLst>
              <a:gd fmla="val 49999" name="adj1"/>
            </a:avLst>
          </a:prstGeom>
          <a:noFill/>
          <a:ln cap="flat" cmpd="sng" w="9525">
            <a:solidFill>
              <a:schemeClr val="dk1"/>
            </a:solidFill>
            <a:prstDash val="solid"/>
            <a:round/>
            <a:headEnd len="med" w="med" type="none"/>
            <a:tailEnd len="med" w="med" type="triangle"/>
          </a:ln>
        </p:spPr>
      </p:cxnSp>
      <p:cxnSp>
        <p:nvCxnSpPr>
          <p:cNvPr id="1234" name="Google Shape;1234;p45"/>
          <p:cNvCxnSpPr>
            <a:stCxn id="1220" idx="1"/>
            <a:endCxn id="1235" idx="3"/>
          </p:cNvCxnSpPr>
          <p:nvPr/>
        </p:nvCxnSpPr>
        <p:spPr>
          <a:xfrm flipH="1">
            <a:off x="3600000" y="2941201"/>
            <a:ext cx="252000" cy="1247100"/>
          </a:xfrm>
          <a:prstGeom prst="bentConnector3">
            <a:avLst>
              <a:gd fmla="val 49999" name="adj1"/>
            </a:avLst>
          </a:prstGeom>
          <a:noFill/>
          <a:ln cap="flat" cmpd="sng" w="9525">
            <a:solidFill>
              <a:schemeClr val="dk1"/>
            </a:solidFill>
            <a:prstDash val="solid"/>
            <a:round/>
            <a:headEnd len="med" w="med" type="none"/>
            <a:tailEnd len="med" w="med" type="triangle"/>
          </a:ln>
        </p:spPr>
      </p:cxnSp>
      <p:grpSp>
        <p:nvGrpSpPr>
          <p:cNvPr id="1236" name="Google Shape;1236;p45"/>
          <p:cNvGrpSpPr/>
          <p:nvPr/>
        </p:nvGrpSpPr>
        <p:grpSpPr>
          <a:xfrm>
            <a:off x="720000" y="1278600"/>
            <a:ext cx="2880006" cy="831300"/>
            <a:chOff x="720000" y="1278600"/>
            <a:chExt cx="2880006" cy="831300"/>
          </a:xfrm>
        </p:grpSpPr>
        <p:sp>
          <p:nvSpPr>
            <p:cNvPr id="1237" name="Google Shape;1237;p45"/>
            <p:cNvSpPr txBox="1"/>
            <p:nvPr/>
          </p:nvSpPr>
          <p:spPr>
            <a:xfrm>
              <a:off x="720000" y="1278600"/>
              <a:ext cx="2160000" cy="831300"/>
            </a:xfrm>
            <a:prstGeom prst="rect">
              <a:avLst/>
            </a:prstGeom>
            <a:noFill/>
            <a:ln>
              <a:noFill/>
            </a:ln>
          </p:spPr>
          <p:txBody>
            <a:bodyPr anchorCtr="0" anchor="ctr" bIns="91425" lIns="90000" spcFirstLastPara="1" rIns="90000" wrap="square" tIns="91425">
              <a:noAutofit/>
            </a:bodyPr>
            <a:lstStyle/>
            <a:p>
              <a:pPr indent="0" lvl="0" marL="0" rtl="0" algn="r">
                <a:spcBef>
                  <a:spcPts val="0"/>
                </a:spcBef>
                <a:spcAft>
                  <a:spcPts val="0"/>
                </a:spcAft>
                <a:buNone/>
              </a:pPr>
              <a:r>
                <a:rPr b="1" lang="en">
                  <a:solidFill>
                    <a:schemeClr val="lt1"/>
                  </a:solidFill>
                  <a:latin typeface="Actor"/>
                  <a:ea typeface="Actor"/>
                  <a:cs typeface="Actor"/>
                  <a:sym typeface="Actor"/>
                </a:rPr>
                <a:t>Polytheism:</a:t>
              </a:r>
              <a:r>
                <a:rPr lang="en">
                  <a:solidFill>
                    <a:schemeClr val="lt1"/>
                  </a:solidFill>
                  <a:latin typeface="Actor"/>
                  <a:ea typeface="Actor"/>
                  <a:cs typeface="Actor"/>
                  <a:sym typeface="Actor"/>
                </a:rPr>
                <a:t> Ancient Egyptian religion featured gods and goddesses</a:t>
              </a:r>
              <a:endParaRPr>
                <a:solidFill>
                  <a:schemeClr val="lt1"/>
                </a:solidFill>
                <a:latin typeface="Actor"/>
                <a:ea typeface="Actor"/>
                <a:cs typeface="Actor"/>
                <a:sym typeface="Actor"/>
              </a:endParaRPr>
            </a:p>
          </p:txBody>
        </p:sp>
        <p:sp>
          <p:nvSpPr>
            <p:cNvPr id="1233" name="Google Shape;1233;p45"/>
            <p:cNvSpPr txBox="1"/>
            <p:nvPr/>
          </p:nvSpPr>
          <p:spPr>
            <a:xfrm>
              <a:off x="2880006" y="144795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01</a:t>
              </a:r>
              <a:endParaRPr sz="2000">
                <a:solidFill>
                  <a:schemeClr val="dk1"/>
                </a:solidFill>
                <a:latin typeface="Marcellus"/>
                <a:ea typeface="Marcellus"/>
                <a:cs typeface="Marcellus"/>
                <a:sym typeface="Marcellus"/>
              </a:endParaRPr>
            </a:p>
          </p:txBody>
        </p:sp>
      </p:grpSp>
      <p:grpSp>
        <p:nvGrpSpPr>
          <p:cNvPr id="1238" name="Google Shape;1238;p45"/>
          <p:cNvGrpSpPr/>
          <p:nvPr/>
        </p:nvGrpSpPr>
        <p:grpSpPr>
          <a:xfrm>
            <a:off x="720000" y="2109888"/>
            <a:ext cx="2880006" cy="831300"/>
            <a:chOff x="720000" y="2109888"/>
            <a:chExt cx="2880006" cy="831300"/>
          </a:xfrm>
        </p:grpSpPr>
        <p:sp>
          <p:nvSpPr>
            <p:cNvPr id="1239" name="Google Shape;1239;p45"/>
            <p:cNvSpPr txBox="1"/>
            <p:nvPr/>
          </p:nvSpPr>
          <p:spPr>
            <a:xfrm>
              <a:off x="720000" y="2109888"/>
              <a:ext cx="2160000" cy="831300"/>
            </a:xfrm>
            <a:prstGeom prst="rect">
              <a:avLst/>
            </a:prstGeom>
            <a:noFill/>
            <a:ln>
              <a:noFill/>
            </a:ln>
          </p:spPr>
          <p:txBody>
            <a:bodyPr anchorCtr="0" anchor="ctr" bIns="91425" lIns="90000" spcFirstLastPara="1" rIns="90000" wrap="square" tIns="91425">
              <a:noAutofit/>
            </a:bodyPr>
            <a:lstStyle/>
            <a:p>
              <a:pPr indent="0" lvl="0" marL="0" rtl="0" algn="r">
                <a:spcBef>
                  <a:spcPts val="0"/>
                </a:spcBef>
                <a:spcAft>
                  <a:spcPts val="0"/>
                </a:spcAft>
                <a:buNone/>
              </a:pPr>
              <a:r>
                <a:rPr b="1" lang="en">
                  <a:solidFill>
                    <a:schemeClr val="lt1"/>
                  </a:solidFill>
                  <a:latin typeface="Actor"/>
                  <a:ea typeface="Actor"/>
                  <a:cs typeface="Actor"/>
                  <a:sym typeface="Actor"/>
                </a:rPr>
                <a:t>Ma'at:</a:t>
              </a:r>
              <a:r>
                <a:rPr lang="en">
                  <a:solidFill>
                    <a:schemeClr val="lt1"/>
                  </a:solidFill>
                  <a:latin typeface="Actor"/>
                  <a:ea typeface="Actor"/>
                  <a:cs typeface="Actor"/>
                  <a:sym typeface="Actor"/>
                </a:rPr>
                <a:t> Central to the belief system, represented cosmic order and balance</a:t>
              </a:r>
              <a:endParaRPr>
                <a:solidFill>
                  <a:schemeClr val="lt1"/>
                </a:solidFill>
                <a:latin typeface="Actor"/>
                <a:ea typeface="Actor"/>
                <a:cs typeface="Actor"/>
                <a:sym typeface="Actor"/>
              </a:endParaRPr>
            </a:p>
          </p:txBody>
        </p:sp>
        <p:sp>
          <p:nvSpPr>
            <p:cNvPr id="1221" name="Google Shape;1221;p45"/>
            <p:cNvSpPr txBox="1"/>
            <p:nvPr/>
          </p:nvSpPr>
          <p:spPr>
            <a:xfrm>
              <a:off x="2880006" y="2279238"/>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02</a:t>
              </a:r>
              <a:endParaRPr sz="2000">
                <a:solidFill>
                  <a:schemeClr val="dk1"/>
                </a:solidFill>
                <a:latin typeface="Marcellus"/>
                <a:ea typeface="Marcellus"/>
                <a:cs typeface="Marcellus"/>
                <a:sym typeface="Marcellus"/>
              </a:endParaRPr>
            </a:p>
          </p:txBody>
        </p:sp>
      </p:grpSp>
      <p:grpSp>
        <p:nvGrpSpPr>
          <p:cNvPr id="1240" name="Google Shape;1240;p45"/>
          <p:cNvGrpSpPr/>
          <p:nvPr/>
        </p:nvGrpSpPr>
        <p:grpSpPr>
          <a:xfrm>
            <a:off x="720000" y="2941201"/>
            <a:ext cx="2880006" cy="831300"/>
            <a:chOff x="720000" y="2941201"/>
            <a:chExt cx="2880006" cy="831300"/>
          </a:xfrm>
        </p:grpSpPr>
        <p:sp>
          <p:nvSpPr>
            <p:cNvPr id="1241" name="Google Shape;1241;p45"/>
            <p:cNvSpPr txBox="1"/>
            <p:nvPr/>
          </p:nvSpPr>
          <p:spPr>
            <a:xfrm>
              <a:off x="720000" y="2941201"/>
              <a:ext cx="2160000" cy="831300"/>
            </a:xfrm>
            <a:prstGeom prst="rect">
              <a:avLst/>
            </a:prstGeom>
            <a:noFill/>
            <a:ln>
              <a:noFill/>
            </a:ln>
          </p:spPr>
          <p:txBody>
            <a:bodyPr anchorCtr="0" anchor="ctr" bIns="91425" lIns="90000" spcFirstLastPara="1" rIns="90000" wrap="square" tIns="91425">
              <a:noAutofit/>
            </a:bodyPr>
            <a:lstStyle/>
            <a:p>
              <a:pPr indent="0" lvl="0" marL="0" rtl="0" algn="r">
                <a:spcBef>
                  <a:spcPts val="0"/>
                </a:spcBef>
                <a:spcAft>
                  <a:spcPts val="0"/>
                </a:spcAft>
                <a:buNone/>
              </a:pPr>
              <a:r>
                <a:rPr b="1" lang="en">
                  <a:solidFill>
                    <a:schemeClr val="lt1"/>
                  </a:solidFill>
                  <a:latin typeface="Actor"/>
                  <a:ea typeface="Actor"/>
                  <a:cs typeface="Actor"/>
                  <a:sym typeface="Actor"/>
                </a:rPr>
                <a:t>Major Deities:</a:t>
              </a:r>
              <a:r>
                <a:rPr lang="en">
                  <a:solidFill>
                    <a:schemeClr val="lt1"/>
                  </a:solidFill>
                  <a:latin typeface="Actor"/>
                  <a:ea typeface="Actor"/>
                  <a:cs typeface="Actor"/>
                  <a:sym typeface="Actor"/>
                </a:rPr>
                <a:t> Prominent Egyptian gods like Ra, Isis, Osiris, and Hathor</a:t>
              </a:r>
              <a:endParaRPr>
                <a:solidFill>
                  <a:schemeClr val="lt1"/>
                </a:solidFill>
                <a:latin typeface="Actor"/>
                <a:ea typeface="Actor"/>
                <a:cs typeface="Actor"/>
                <a:sym typeface="Actor"/>
              </a:endParaRPr>
            </a:p>
          </p:txBody>
        </p:sp>
        <p:sp>
          <p:nvSpPr>
            <p:cNvPr id="1225" name="Google Shape;1225;p45"/>
            <p:cNvSpPr txBox="1"/>
            <p:nvPr/>
          </p:nvSpPr>
          <p:spPr>
            <a:xfrm>
              <a:off x="2880006" y="3110551"/>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03</a:t>
              </a:r>
              <a:endParaRPr sz="2000">
                <a:solidFill>
                  <a:schemeClr val="dk1"/>
                </a:solidFill>
                <a:latin typeface="Marcellus"/>
                <a:ea typeface="Marcellus"/>
                <a:cs typeface="Marcellus"/>
                <a:sym typeface="Marcellus"/>
              </a:endParaRPr>
            </a:p>
          </p:txBody>
        </p:sp>
      </p:grpSp>
      <p:grpSp>
        <p:nvGrpSpPr>
          <p:cNvPr id="1242" name="Google Shape;1242;p45"/>
          <p:cNvGrpSpPr/>
          <p:nvPr/>
        </p:nvGrpSpPr>
        <p:grpSpPr>
          <a:xfrm>
            <a:off x="720000" y="3772501"/>
            <a:ext cx="2880006" cy="831300"/>
            <a:chOff x="720000" y="3772501"/>
            <a:chExt cx="2880006" cy="831300"/>
          </a:xfrm>
        </p:grpSpPr>
        <p:sp>
          <p:nvSpPr>
            <p:cNvPr id="1243" name="Google Shape;1243;p45"/>
            <p:cNvSpPr txBox="1"/>
            <p:nvPr/>
          </p:nvSpPr>
          <p:spPr>
            <a:xfrm>
              <a:off x="720000" y="3772501"/>
              <a:ext cx="2160000" cy="831300"/>
            </a:xfrm>
            <a:prstGeom prst="rect">
              <a:avLst/>
            </a:prstGeom>
            <a:noFill/>
            <a:ln>
              <a:noFill/>
            </a:ln>
          </p:spPr>
          <p:txBody>
            <a:bodyPr anchorCtr="0" anchor="ctr" bIns="91425" lIns="90000" spcFirstLastPara="1" rIns="90000" wrap="square" tIns="91425">
              <a:noAutofit/>
            </a:bodyPr>
            <a:lstStyle/>
            <a:p>
              <a:pPr indent="0" lvl="0" marL="0" rtl="0" algn="r">
                <a:spcBef>
                  <a:spcPts val="0"/>
                </a:spcBef>
                <a:spcAft>
                  <a:spcPts val="0"/>
                </a:spcAft>
                <a:buNone/>
              </a:pPr>
              <a:r>
                <a:rPr b="1" lang="en">
                  <a:solidFill>
                    <a:schemeClr val="lt1"/>
                  </a:solidFill>
                  <a:latin typeface="Actor"/>
                  <a:ea typeface="Actor"/>
                  <a:cs typeface="Actor"/>
                  <a:sym typeface="Actor"/>
                </a:rPr>
                <a:t>Pharaoh's Divine Role:</a:t>
              </a:r>
              <a:r>
                <a:rPr lang="en">
                  <a:solidFill>
                    <a:schemeClr val="lt1"/>
                  </a:solidFill>
                  <a:latin typeface="Actor"/>
                  <a:ea typeface="Actor"/>
                  <a:cs typeface="Actor"/>
                  <a:sym typeface="Actor"/>
                </a:rPr>
                <a:t> Pharaohs maintained “ma'at” as divine rulers</a:t>
              </a:r>
              <a:endParaRPr>
                <a:solidFill>
                  <a:schemeClr val="lt1"/>
                </a:solidFill>
                <a:latin typeface="Actor"/>
                <a:ea typeface="Actor"/>
                <a:cs typeface="Actor"/>
                <a:sym typeface="Actor"/>
              </a:endParaRPr>
            </a:p>
          </p:txBody>
        </p:sp>
        <p:sp>
          <p:nvSpPr>
            <p:cNvPr id="1235" name="Google Shape;1235;p45"/>
            <p:cNvSpPr txBox="1"/>
            <p:nvPr/>
          </p:nvSpPr>
          <p:spPr>
            <a:xfrm>
              <a:off x="2880006" y="3941851"/>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04</a:t>
              </a:r>
              <a:endParaRPr sz="2000">
                <a:solidFill>
                  <a:schemeClr val="dk1"/>
                </a:solidFill>
                <a:latin typeface="Marcellus"/>
                <a:ea typeface="Marcellus"/>
                <a:cs typeface="Marcellus"/>
                <a:sym typeface="Marcellus"/>
              </a:endParaRPr>
            </a:p>
          </p:txBody>
        </p:sp>
      </p:grpSp>
      <p:grpSp>
        <p:nvGrpSpPr>
          <p:cNvPr id="1244" name="Google Shape;1244;p45"/>
          <p:cNvGrpSpPr/>
          <p:nvPr/>
        </p:nvGrpSpPr>
        <p:grpSpPr>
          <a:xfrm>
            <a:off x="5544006" y="1278600"/>
            <a:ext cx="2879994" cy="831300"/>
            <a:chOff x="5544006" y="1278600"/>
            <a:chExt cx="2879994" cy="831300"/>
          </a:xfrm>
        </p:grpSpPr>
        <p:sp>
          <p:nvSpPr>
            <p:cNvPr id="1245" name="Google Shape;1245;p45"/>
            <p:cNvSpPr txBox="1"/>
            <p:nvPr/>
          </p:nvSpPr>
          <p:spPr>
            <a:xfrm>
              <a:off x="6264000" y="1278600"/>
              <a:ext cx="2160000" cy="8313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b="1" lang="en">
                  <a:solidFill>
                    <a:schemeClr val="lt1"/>
                  </a:solidFill>
                  <a:latin typeface="Actor"/>
                  <a:ea typeface="Actor"/>
                  <a:cs typeface="Actor"/>
                  <a:sym typeface="Actor"/>
                </a:rPr>
                <a:t>Afterlife Beliefs:</a:t>
              </a:r>
              <a:r>
                <a:rPr lang="en">
                  <a:solidFill>
                    <a:schemeClr val="lt1"/>
                  </a:solidFill>
                  <a:latin typeface="Actor"/>
                  <a:ea typeface="Actor"/>
                  <a:cs typeface="Actor"/>
                  <a:sym typeface="Actor"/>
                </a:rPr>
                <a:t> Beliefs included soul's journey and judgment</a:t>
              </a:r>
              <a:endParaRPr>
                <a:solidFill>
                  <a:schemeClr val="lt1"/>
                </a:solidFill>
                <a:latin typeface="Actor"/>
                <a:ea typeface="Actor"/>
                <a:cs typeface="Actor"/>
                <a:sym typeface="Actor"/>
              </a:endParaRPr>
            </a:p>
          </p:txBody>
        </p:sp>
        <p:sp>
          <p:nvSpPr>
            <p:cNvPr id="1223" name="Google Shape;1223;p45"/>
            <p:cNvSpPr txBox="1"/>
            <p:nvPr/>
          </p:nvSpPr>
          <p:spPr>
            <a:xfrm>
              <a:off x="5544006" y="144795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05</a:t>
              </a:r>
              <a:endParaRPr sz="2000">
                <a:solidFill>
                  <a:schemeClr val="dk1"/>
                </a:solidFill>
                <a:latin typeface="Marcellus"/>
                <a:ea typeface="Marcellus"/>
                <a:cs typeface="Marcellus"/>
                <a:sym typeface="Marcellus"/>
              </a:endParaRPr>
            </a:p>
          </p:txBody>
        </p:sp>
      </p:grpSp>
      <p:grpSp>
        <p:nvGrpSpPr>
          <p:cNvPr id="1246" name="Google Shape;1246;p45"/>
          <p:cNvGrpSpPr/>
          <p:nvPr/>
        </p:nvGrpSpPr>
        <p:grpSpPr>
          <a:xfrm>
            <a:off x="5544006" y="2109888"/>
            <a:ext cx="2879994" cy="831300"/>
            <a:chOff x="5544006" y="2109888"/>
            <a:chExt cx="2879994" cy="831300"/>
          </a:xfrm>
        </p:grpSpPr>
        <p:sp>
          <p:nvSpPr>
            <p:cNvPr id="1247" name="Google Shape;1247;p45"/>
            <p:cNvSpPr txBox="1"/>
            <p:nvPr/>
          </p:nvSpPr>
          <p:spPr>
            <a:xfrm>
              <a:off x="6264000" y="2109888"/>
              <a:ext cx="2160000" cy="8313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b="1" lang="en">
                  <a:solidFill>
                    <a:schemeClr val="lt1"/>
                  </a:solidFill>
                  <a:latin typeface="Actor"/>
                  <a:ea typeface="Actor"/>
                  <a:cs typeface="Actor"/>
                  <a:sym typeface="Actor"/>
                </a:rPr>
                <a:t>Mummification:</a:t>
              </a:r>
              <a:r>
                <a:rPr lang="en">
                  <a:solidFill>
                    <a:schemeClr val="lt1"/>
                  </a:solidFill>
                  <a:latin typeface="Actor"/>
                  <a:ea typeface="Actor"/>
                  <a:cs typeface="Actor"/>
                  <a:sym typeface="Actor"/>
                </a:rPr>
                <a:t> Ensured body preservation, ensuring the soul’s return</a:t>
              </a:r>
              <a:endParaRPr>
                <a:solidFill>
                  <a:schemeClr val="lt1"/>
                </a:solidFill>
                <a:latin typeface="Actor"/>
                <a:ea typeface="Actor"/>
                <a:cs typeface="Actor"/>
                <a:sym typeface="Actor"/>
              </a:endParaRPr>
            </a:p>
          </p:txBody>
        </p:sp>
        <p:sp>
          <p:nvSpPr>
            <p:cNvPr id="1227" name="Google Shape;1227;p45"/>
            <p:cNvSpPr txBox="1"/>
            <p:nvPr/>
          </p:nvSpPr>
          <p:spPr>
            <a:xfrm>
              <a:off x="5544006" y="2279238"/>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06</a:t>
              </a:r>
              <a:endParaRPr sz="2000">
                <a:solidFill>
                  <a:schemeClr val="dk1"/>
                </a:solidFill>
                <a:latin typeface="Marcellus"/>
                <a:ea typeface="Marcellus"/>
                <a:cs typeface="Marcellus"/>
                <a:sym typeface="Marcellus"/>
              </a:endParaRPr>
            </a:p>
          </p:txBody>
        </p:sp>
      </p:grpSp>
      <p:grpSp>
        <p:nvGrpSpPr>
          <p:cNvPr id="1248" name="Google Shape;1248;p45"/>
          <p:cNvGrpSpPr/>
          <p:nvPr/>
        </p:nvGrpSpPr>
        <p:grpSpPr>
          <a:xfrm>
            <a:off x="5544006" y="2941201"/>
            <a:ext cx="2879994" cy="831300"/>
            <a:chOff x="5544006" y="2941201"/>
            <a:chExt cx="2879994" cy="831300"/>
          </a:xfrm>
        </p:grpSpPr>
        <p:sp>
          <p:nvSpPr>
            <p:cNvPr id="1249" name="Google Shape;1249;p45"/>
            <p:cNvSpPr txBox="1"/>
            <p:nvPr/>
          </p:nvSpPr>
          <p:spPr>
            <a:xfrm>
              <a:off x="6264000" y="2941201"/>
              <a:ext cx="2160000" cy="8313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b="1" lang="en">
                  <a:solidFill>
                    <a:schemeClr val="lt1"/>
                  </a:solidFill>
                  <a:latin typeface="Actor"/>
                  <a:ea typeface="Actor"/>
                  <a:cs typeface="Actor"/>
                  <a:sym typeface="Actor"/>
                </a:rPr>
                <a:t>Rituals:</a:t>
              </a:r>
              <a:r>
                <a:rPr lang="en">
                  <a:solidFill>
                    <a:schemeClr val="lt1"/>
                  </a:solidFill>
                  <a:latin typeface="Actor"/>
                  <a:ea typeface="Actor"/>
                  <a:cs typeface="Actor"/>
                  <a:sym typeface="Actor"/>
                </a:rPr>
                <a:t> Religious practices in temples, with offerings and festivals</a:t>
              </a:r>
              <a:endParaRPr>
                <a:solidFill>
                  <a:schemeClr val="lt1"/>
                </a:solidFill>
                <a:latin typeface="Actor"/>
                <a:ea typeface="Actor"/>
                <a:cs typeface="Actor"/>
                <a:sym typeface="Actor"/>
              </a:endParaRPr>
            </a:p>
          </p:txBody>
        </p:sp>
        <p:sp>
          <p:nvSpPr>
            <p:cNvPr id="1229" name="Google Shape;1229;p45"/>
            <p:cNvSpPr txBox="1"/>
            <p:nvPr/>
          </p:nvSpPr>
          <p:spPr>
            <a:xfrm>
              <a:off x="5544006" y="3110551"/>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07</a:t>
              </a:r>
              <a:endParaRPr sz="2000">
                <a:solidFill>
                  <a:schemeClr val="dk1"/>
                </a:solidFill>
                <a:latin typeface="Marcellus"/>
                <a:ea typeface="Marcellus"/>
                <a:cs typeface="Marcellus"/>
                <a:sym typeface="Marcellus"/>
              </a:endParaRPr>
            </a:p>
          </p:txBody>
        </p:sp>
      </p:grpSp>
      <p:grpSp>
        <p:nvGrpSpPr>
          <p:cNvPr id="1250" name="Google Shape;1250;p45"/>
          <p:cNvGrpSpPr/>
          <p:nvPr/>
        </p:nvGrpSpPr>
        <p:grpSpPr>
          <a:xfrm>
            <a:off x="5544006" y="3772501"/>
            <a:ext cx="2879994" cy="831300"/>
            <a:chOff x="5544006" y="3772501"/>
            <a:chExt cx="2879994" cy="831300"/>
          </a:xfrm>
        </p:grpSpPr>
        <p:sp>
          <p:nvSpPr>
            <p:cNvPr id="1251" name="Google Shape;1251;p45"/>
            <p:cNvSpPr txBox="1"/>
            <p:nvPr/>
          </p:nvSpPr>
          <p:spPr>
            <a:xfrm>
              <a:off x="6264000" y="3772501"/>
              <a:ext cx="2160000" cy="831300"/>
            </a:xfrm>
            <a:prstGeom prst="rect">
              <a:avLst/>
            </a:prstGeom>
            <a:noFill/>
            <a:ln>
              <a:noFill/>
            </a:ln>
          </p:spPr>
          <p:txBody>
            <a:bodyPr anchorCtr="0" anchor="ctr" bIns="91425" lIns="90000" spcFirstLastPara="1" rIns="90000" wrap="square" tIns="91425">
              <a:noAutofit/>
            </a:bodyPr>
            <a:lstStyle/>
            <a:p>
              <a:pPr indent="0" lvl="0" marL="0" rtl="0" algn="l">
                <a:spcBef>
                  <a:spcPts val="0"/>
                </a:spcBef>
                <a:spcAft>
                  <a:spcPts val="0"/>
                </a:spcAft>
                <a:buNone/>
              </a:pPr>
              <a:r>
                <a:rPr b="1" lang="en">
                  <a:solidFill>
                    <a:schemeClr val="lt1"/>
                  </a:solidFill>
                  <a:latin typeface="Actor"/>
                  <a:ea typeface="Actor"/>
                  <a:cs typeface="Actor"/>
                  <a:sym typeface="Actor"/>
                </a:rPr>
                <a:t>Funerary Texts:</a:t>
              </a:r>
              <a:r>
                <a:rPr lang="en">
                  <a:solidFill>
                    <a:schemeClr val="lt1"/>
                  </a:solidFill>
                  <a:latin typeface="Actor"/>
                  <a:ea typeface="Actor"/>
                  <a:cs typeface="Actor"/>
                  <a:sym typeface="Actor"/>
                </a:rPr>
                <a:t> “Book of the Dead” guided the deceased in the afterlife</a:t>
              </a:r>
              <a:endParaRPr>
                <a:solidFill>
                  <a:schemeClr val="lt1"/>
                </a:solidFill>
                <a:latin typeface="Actor"/>
                <a:ea typeface="Actor"/>
                <a:cs typeface="Actor"/>
                <a:sym typeface="Actor"/>
              </a:endParaRPr>
            </a:p>
          </p:txBody>
        </p:sp>
        <p:sp>
          <p:nvSpPr>
            <p:cNvPr id="1231" name="Google Shape;1231;p45"/>
            <p:cNvSpPr txBox="1"/>
            <p:nvPr/>
          </p:nvSpPr>
          <p:spPr>
            <a:xfrm>
              <a:off x="5544006" y="3941851"/>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08</a:t>
              </a:r>
              <a:endParaRPr sz="2000">
                <a:solidFill>
                  <a:schemeClr val="dk1"/>
                </a:solidFill>
                <a:latin typeface="Marcellus"/>
                <a:ea typeface="Marcellus"/>
                <a:cs typeface="Marcellus"/>
                <a:sym typeface="Marcellus"/>
              </a:endParaRPr>
            </a:p>
          </p:txBody>
        </p:sp>
      </p:grpSp>
      <p:sp>
        <p:nvSpPr>
          <p:cNvPr id="1220" name="Google Shape;1220;p45"/>
          <p:cNvSpPr txBox="1"/>
          <p:nvPr/>
        </p:nvSpPr>
        <p:spPr>
          <a:xfrm>
            <a:off x="3852000" y="2387101"/>
            <a:ext cx="1440000" cy="11082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Ancient Egypt in 8 points</a:t>
            </a:r>
            <a:endParaRPr sz="2000">
              <a:solidFill>
                <a:schemeClr val="dk1"/>
              </a:solidFill>
              <a:latin typeface="Marcellus"/>
              <a:ea typeface="Marcellus"/>
              <a:cs typeface="Marcellus"/>
              <a:sym typeface="Marcellu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46"/>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1257" name="Google Shape;1257;p46"/>
          <p:cNvCxnSpPr>
            <a:stCxn id="1258" idx="6"/>
            <a:endCxn id="1259" idx="1"/>
          </p:cNvCxnSpPr>
          <p:nvPr/>
        </p:nvCxnSpPr>
        <p:spPr>
          <a:xfrm>
            <a:off x="3616800" y="1747426"/>
            <a:ext cx="315600" cy="1200"/>
          </a:xfrm>
          <a:prstGeom prst="straightConnector1">
            <a:avLst/>
          </a:prstGeom>
          <a:noFill/>
          <a:ln cap="flat" cmpd="sng" w="9525">
            <a:solidFill>
              <a:schemeClr val="dk1"/>
            </a:solidFill>
            <a:prstDash val="solid"/>
            <a:round/>
            <a:headEnd len="med" w="med" type="none"/>
            <a:tailEnd len="med" w="med" type="triangle"/>
          </a:ln>
        </p:spPr>
      </p:cxnSp>
      <p:cxnSp>
        <p:nvCxnSpPr>
          <p:cNvPr id="1260" name="Google Shape;1260;p46"/>
          <p:cNvCxnSpPr>
            <a:stCxn id="1261" idx="6"/>
            <a:endCxn id="1262" idx="1"/>
          </p:cNvCxnSpPr>
          <p:nvPr/>
        </p:nvCxnSpPr>
        <p:spPr>
          <a:xfrm>
            <a:off x="3616800" y="2616552"/>
            <a:ext cx="315600" cy="1500"/>
          </a:xfrm>
          <a:prstGeom prst="straightConnector1">
            <a:avLst/>
          </a:prstGeom>
          <a:noFill/>
          <a:ln cap="flat" cmpd="sng" w="9525">
            <a:solidFill>
              <a:schemeClr val="dk1"/>
            </a:solidFill>
            <a:prstDash val="solid"/>
            <a:round/>
            <a:headEnd len="med" w="med" type="none"/>
            <a:tailEnd len="med" w="med" type="triangle"/>
          </a:ln>
        </p:spPr>
      </p:cxnSp>
      <p:cxnSp>
        <p:nvCxnSpPr>
          <p:cNvPr id="1263" name="Google Shape;1263;p46"/>
          <p:cNvCxnSpPr>
            <a:stCxn id="1264" idx="6"/>
            <a:endCxn id="1265" idx="1"/>
          </p:cNvCxnSpPr>
          <p:nvPr/>
        </p:nvCxnSpPr>
        <p:spPr>
          <a:xfrm>
            <a:off x="3616800" y="3486277"/>
            <a:ext cx="315600" cy="1200"/>
          </a:xfrm>
          <a:prstGeom prst="straightConnector1">
            <a:avLst/>
          </a:prstGeom>
          <a:noFill/>
          <a:ln cap="flat" cmpd="sng" w="9525">
            <a:solidFill>
              <a:schemeClr val="dk1"/>
            </a:solidFill>
            <a:prstDash val="solid"/>
            <a:round/>
            <a:headEnd len="med" w="med" type="none"/>
            <a:tailEnd len="med" w="med" type="triangle"/>
          </a:ln>
        </p:spPr>
      </p:cxnSp>
      <p:cxnSp>
        <p:nvCxnSpPr>
          <p:cNvPr id="1266" name="Google Shape;1266;p46"/>
          <p:cNvCxnSpPr>
            <a:stCxn id="1267" idx="6"/>
            <a:endCxn id="1268" idx="1"/>
          </p:cNvCxnSpPr>
          <p:nvPr/>
        </p:nvCxnSpPr>
        <p:spPr>
          <a:xfrm>
            <a:off x="3616800" y="4356003"/>
            <a:ext cx="315600" cy="900"/>
          </a:xfrm>
          <a:prstGeom prst="straightConnector1">
            <a:avLst/>
          </a:prstGeom>
          <a:noFill/>
          <a:ln cap="flat" cmpd="sng" w="9525">
            <a:solidFill>
              <a:schemeClr val="dk1"/>
            </a:solidFill>
            <a:prstDash val="solid"/>
            <a:round/>
            <a:headEnd len="med" w="med" type="none"/>
            <a:tailEnd len="med" w="med" type="triangle"/>
          </a:ln>
        </p:spPr>
      </p:cxnSp>
      <p:cxnSp>
        <p:nvCxnSpPr>
          <p:cNvPr id="1269" name="Google Shape;1269;p46"/>
          <p:cNvCxnSpPr>
            <a:stCxn id="1268" idx="3"/>
            <a:endCxn id="1270" idx="1"/>
          </p:cNvCxnSpPr>
          <p:nvPr/>
        </p:nvCxnSpPr>
        <p:spPr>
          <a:xfrm>
            <a:off x="6020400" y="4356903"/>
            <a:ext cx="315600" cy="0"/>
          </a:xfrm>
          <a:prstGeom prst="straightConnector1">
            <a:avLst/>
          </a:prstGeom>
          <a:noFill/>
          <a:ln cap="flat" cmpd="sng" w="9525">
            <a:solidFill>
              <a:schemeClr val="dk1"/>
            </a:solidFill>
            <a:prstDash val="solid"/>
            <a:round/>
            <a:headEnd len="med" w="med" type="none"/>
            <a:tailEnd len="med" w="med" type="triangle"/>
          </a:ln>
        </p:spPr>
      </p:cxnSp>
      <p:cxnSp>
        <p:nvCxnSpPr>
          <p:cNvPr id="1271" name="Google Shape;1271;p46"/>
          <p:cNvCxnSpPr>
            <a:stCxn id="1262" idx="3"/>
            <a:endCxn id="1272" idx="1"/>
          </p:cNvCxnSpPr>
          <p:nvPr/>
        </p:nvCxnSpPr>
        <p:spPr>
          <a:xfrm>
            <a:off x="6020400" y="2618052"/>
            <a:ext cx="315600" cy="0"/>
          </a:xfrm>
          <a:prstGeom prst="straightConnector1">
            <a:avLst/>
          </a:prstGeom>
          <a:noFill/>
          <a:ln cap="flat" cmpd="sng" w="9525">
            <a:solidFill>
              <a:schemeClr val="dk1"/>
            </a:solidFill>
            <a:prstDash val="solid"/>
            <a:round/>
            <a:headEnd len="med" w="med" type="none"/>
            <a:tailEnd len="med" w="med" type="triangle"/>
          </a:ln>
        </p:spPr>
      </p:cxnSp>
      <p:cxnSp>
        <p:nvCxnSpPr>
          <p:cNvPr id="1273" name="Google Shape;1273;p46"/>
          <p:cNvCxnSpPr>
            <a:stCxn id="1265" idx="3"/>
            <a:endCxn id="1274" idx="1"/>
          </p:cNvCxnSpPr>
          <p:nvPr/>
        </p:nvCxnSpPr>
        <p:spPr>
          <a:xfrm>
            <a:off x="6020400" y="3487477"/>
            <a:ext cx="315600" cy="2700"/>
          </a:xfrm>
          <a:prstGeom prst="straightConnector1">
            <a:avLst/>
          </a:prstGeom>
          <a:noFill/>
          <a:ln cap="flat" cmpd="sng" w="9525">
            <a:solidFill>
              <a:schemeClr val="dk1"/>
            </a:solidFill>
            <a:prstDash val="solid"/>
            <a:round/>
            <a:headEnd len="med" w="med" type="none"/>
            <a:tailEnd len="med" w="med" type="triangle"/>
          </a:ln>
        </p:spPr>
      </p:cxnSp>
      <p:cxnSp>
        <p:nvCxnSpPr>
          <p:cNvPr id="1275" name="Google Shape;1275;p46"/>
          <p:cNvCxnSpPr>
            <a:stCxn id="1259" idx="3"/>
            <a:endCxn id="1276" idx="1"/>
          </p:cNvCxnSpPr>
          <p:nvPr/>
        </p:nvCxnSpPr>
        <p:spPr>
          <a:xfrm flipH="1" rot="10800000">
            <a:off x="6020400" y="1745626"/>
            <a:ext cx="315600" cy="3000"/>
          </a:xfrm>
          <a:prstGeom prst="straightConnector1">
            <a:avLst/>
          </a:prstGeom>
          <a:noFill/>
          <a:ln cap="flat" cmpd="sng" w="9525">
            <a:solidFill>
              <a:schemeClr val="dk1"/>
            </a:solidFill>
            <a:prstDash val="solid"/>
            <a:round/>
            <a:headEnd len="med" w="med" type="none"/>
            <a:tailEnd len="med" w="med" type="triangle"/>
          </a:ln>
        </p:spPr>
      </p:cxnSp>
      <p:cxnSp>
        <p:nvCxnSpPr>
          <p:cNvPr id="1277" name="Google Shape;1277;p46"/>
          <p:cNvCxnSpPr>
            <a:stCxn id="1278" idx="3"/>
            <a:endCxn id="1258" idx="2"/>
          </p:cNvCxnSpPr>
          <p:nvPr/>
        </p:nvCxnSpPr>
        <p:spPr>
          <a:xfrm flipH="1" rot="10800000">
            <a:off x="2808000" y="1747352"/>
            <a:ext cx="315600" cy="11919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1279" name="Google Shape;1279;p46"/>
          <p:cNvCxnSpPr>
            <a:stCxn id="1278" idx="3"/>
            <a:endCxn id="1261" idx="2"/>
          </p:cNvCxnSpPr>
          <p:nvPr/>
        </p:nvCxnSpPr>
        <p:spPr>
          <a:xfrm flipH="1" rot="10800000">
            <a:off x="2808000" y="2616452"/>
            <a:ext cx="315600" cy="3228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1280" name="Google Shape;1280;p46"/>
          <p:cNvCxnSpPr>
            <a:stCxn id="1278" idx="3"/>
            <a:endCxn id="1264" idx="2"/>
          </p:cNvCxnSpPr>
          <p:nvPr/>
        </p:nvCxnSpPr>
        <p:spPr>
          <a:xfrm>
            <a:off x="2808000" y="2939252"/>
            <a:ext cx="315600" cy="5469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1281" name="Google Shape;1281;p46"/>
          <p:cNvCxnSpPr>
            <a:stCxn id="1278" idx="3"/>
            <a:endCxn id="1267" idx="2"/>
          </p:cNvCxnSpPr>
          <p:nvPr/>
        </p:nvCxnSpPr>
        <p:spPr>
          <a:xfrm>
            <a:off x="2808000" y="2939252"/>
            <a:ext cx="315600" cy="1416900"/>
          </a:xfrm>
          <a:prstGeom prst="bentConnector3">
            <a:avLst>
              <a:gd fmla="val 50000" name="adj1"/>
            </a:avLst>
          </a:prstGeom>
          <a:noFill/>
          <a:ln cap="flat" cmpd="sng" w="9525">
            <a:solidFill>
              <a:schemeClr val="dk1"/>
            </a:solidFill>
            <a:prstDash val="solid"/>
            <a:round/>
            <a:headEnd len="med" w="med" type="none"/>
            <a:tailEnd len="med" w="med" type="triangle"/>
          </a:ln>
        </p:spPr>
      </p:cxnSp>
      <p:grpSp>
        <p:nvGrpSpPr>
          <p:cNvPr id="1282" name="Google Shape;1282;p46"/>
          <p:cNvGrpSpPr/>
          <p:nvPr/>
        </p:nvGrpSpPr>
        <p:grpSpPr>
          <a:xfrm>
            <a:off x="3932400" y="1493701"/>
            <a:ext cx="4491600" cy="504000"/>
            <a:chOff x="3932400" y="1493701"/>
            <a:chExt cx="4491600" cy="504000"/>
          </a:xfrm>
        </p:grpSpPr>
        <p:sp>
          <p:nvSpPr>
            <p:cNvPr id="1276" name="Google Shape;1276;p46"/>
            <p:cNvSpPr txBox="1"/>
            <p:nvPr/>
          </p:nvSpPr>
          <p:spPr>
            <a:xfrm>
              <a:off x="6336000" y="1493701"/>
              <a:ext cx="2088000" cy="5040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Earth is the only planet that harbors life</a:t>
              </a:r>
              <a:endParaRPr>
                <a:solidFill>
                  <a:schemeClr val="lt1"/>
                </a:solidFill>
                <a:latin typeface="Actor"/>
                <a:ea typeface="Actor"/>
                <a:cs typeface="Actor"/>
                <a:sym typeface="Actor"/>
              </a:endParaRPr>
            </a:p>
          </p:txBody>
        </p:sp>
        <p:sp>
          <p:nvSpPr>
            <p:cNvPr id="1259" name="Google Shape;1259;p46"/>
            <p:cNvSpPr txBox="1"/>
            <p:nvPr/>
          </p:nvSpPr>
          <p:spPr>
            <a:xfrm>
              <a:off x="3932400" y="1502326"/>
              <a:ext cx="208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NILE RIVER</a:t>
              </a:r>
              <a:endParaRPr b="1" sz="2000">
                <a:solidFill>
                  <a:schemeClr val="dk1"/>
                </a:solidFill>
                <a:latin typeface="Marcellus"/>
                <a:ea typeface="Marcellus"/>
                <a:cs typeface="Marcellus"/>
                <a:sym typeface="Marcellus"/>
              </a:endParaRPr>
            </a:p>
          </p:txBody>
        </p:sp>
      </p:grpSp>
      <p:grpSp>
        <p:nvGrpSpPr>
          <p:cNvPr id="1283" name="Google Shape;1283;p46"/>
          <p:cNvGrpSpPr/>
          <p:nvPr/>
        </p:nvGrpSpPr>
        <p:grpSpPr>
          <a:xfrm>
            <a:off x="3932400" y="2365902"/>
            <a:ext cx="4491600" cy="504000"/>
            <a:chOff x="3932400" y="2365902"/>
            <a:chExt cx="4491600" cy="504000"/>
          </a:xfrm>
        </p:grpSpPr>
        <p:sp>
          <p:nvSpPr>
            <p:cNvPr id="1272" name="Google Shape;1272;p46"/>
            <p:cNvSpPr txBox="1"/>
            <p:nvPr/>
          </p:nvSpPr>
          <p:spPr>
            <a:xfrm>
              <a:off x="6336000" y="2365902"/>
              <a:ext cx="2088000" cy="5040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Saturn is a gas giant and has several rings</a:t>
              </a:r>
              <a:endParaRPr>
                <a:solidFill>
                  <a:schemeClr val="lt1"/>
                </a:solidFill>
                <a:latin typeface="Actor"/>
                <a:ea typeface="Actor"/>
                <a:cs typeface="Actor"/>
                <a:sym typeface="Actor"/>
              </a:endParaRPr>
            </a:p>
          </p:txBody>
        </p:sp>
        <p:sp>
          <p:nvSpPr>
            <p:cNvPr id="1262" name="Google Shape;1262;p46"/>
            <p:cNvSpPr txBox="1"/>
            <p:nvPr/>
          </p:nvSpPr>
          <p:spPr>
            <a:xfrm>
              <a:off x="3932400" y="2371752"/>
              <a:ext cx="208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PYRAMIDS</a:t>
              </a:r>
              <a:endParaRPr b="1" sz="2000">
                <a:solidFill>
                  <a:schemeClr val="dk1"/>
                </a:solidFill>
                <a:latin typeface="Marcellus"/>
                <a:ea typeface="Marcellus"/>
                <a:cs typeface="Marcellus"/>
                <a:sym typeface="Marcellus"/>
              </a:endParaRPr>
            </a:p>
          </p:txBody>
        </p:sp>
      </p:grpSp>
      <p:grpSp>
        <p:nvGrpSpPr>
          <p:cNvPr id="1284" name="Google Shape;1284;p46"/>
          <p:cNvGrpSpPr/>
          <p:nvPr/>
        </p:nvGrpSpPr>
        <p:grpSpPr>
          <a:xfrm>
            <a:off x="3932400" y="3238102"/>
            <a:ext cx="4491600" cy="504000"/>
            <a:chOff x="3932400" y="3238102"/>
            <a:chExt cx="4491600" cy="504000"/>
          </a:xfrm>
        </p:grpSpPr>
        <p:sp>
          <p:nvSpPr>
            <p:cNvPr id="1274" name="Google Shape;1274;p46"/>
            <p:cNvSpPr txBox="1"/>
            <p:nvPr/>
          </p:nvSpPr>
          <p:spPr>
            <a:xfrm>
              <a:off x="6336000" y="3238102"/>
              <a:ext cx="2088000" cy="5040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Venus is the second planet from the Sun</a:t>
              </a:r>
              <a:endParaRPr>
                <a:solidFill>
                  <a:schemeClr val="lt1"/>
                </a:solidFill>
                <a:latin typeface="Actor"/>
                <a:ea typeface="Actor"/>
                <a:cs typeface="Actor"/>
                <a:sym typeface="Actor"/>
              </a:endParaRPr>
            </a:p>
          </p:txBody>
        </p:sp>
        <p:sp>
          <p:nvSpPr>
            <p:cNvPr id="1265" name="Google Shape;1265;p46"/>
            <p:cNvSpPr txBox="1"/>
            <p:nvPr/>
          </p:nvSpPr>
          <p:spPr>
            <a:xfrm>
              <a:off x="3932400" y="3241177"/>
              <a:ext cx="208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HIEROGLYPHICS</a:t>
              </a:r>
              <a:endParaRPr b="1" sz="2000">
                <a:solidFill>
                  <a:schemeClr val="dk1"/>
                </a:solidFill>
                <a:latin typeface="Marcellus"/>
                <a:ea typeface="Marcellus"/>
                <a:cs typeface="Marcellus"/>
                <a:sym typeface="Marcellus"/>
              </a:endParaRPr>
            </a:p>
          </p:txBody>
        </p:sp>
      </p:grpSp>
      <p:grpSp>
        <p:nvGrpSpPr>
          <p:cNvPr id="1285" name="Google Shape;1285;p46"/>
          <p:cNvGrpSpPr/>
          <p:nvPr/>
        </p:nvGrpSpPr>
        <p:grpSpPr>
          <a:xfrm>
            <a:off x="3932400" y="4110303"/>
            <a:ext cx="4491600" cy="493200"/>
            <a:chOff x="3932400" y="4110303"/>
            <a:chExt cx="4491600" cy="493200"/>
          </a:xfrm>
        </p:grpSpPr>
        <p:sp>
          <p:nvSpPr>
            <p:cNvPr id="1270" name="Google Shape;1270;p46"/>
            <p:cNvSpPr txBox="1"/>
            <p:nvPr/>
          </p:nvSpPr>
          <p:spPr>
            <a:xfrm>
              <a:off x="6336000" y="4110303"/>
              <a:ext cx="2088000" cy="4932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Jupiter is the biggest planet of them all</a:t>
              </a:r>
              <a:endParaRPr>
                <a:solidFill>
                  <a:schemeClr val="lt1"/>
                </a:solidFill>
                <a:latin typeface="Actor"/>
                <a:ea typeface="Actor"/>
                <a:cs typeface="Actor"/>
                <a:sym typeface="Actor"/>
              </a:endParaRPr>
            </a:p>
          </p:txBody>
        </p:sp>
        <p:sp>
          <p:nvSpPr>
            <p:cNvPr id="1268" name="Google Shape;1268;p46"/>
            <p:cNvSpPr txBox="1"/>
            <p:nvPr/>
          </p:nvSpPr>
          <p:spPr>
            <a:xfrm>
              <a:off x="3932400" y="4110603"/>
              <a:ext cx="208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PHARAOHS</a:t>
              </a:r>
              <a:endParaRPr b="1" sz="2000">
                <a:solidFill>
                  <a:schemeClr val="dk1"/>
                </a:solidFill>
                <a:latin typeface="Marcellus"/>
                <a:ea typeface="Marcellus"/>
                <a:cs typeface="Marcellus"/>
                <a:sym typeface="Marcellus"/>
              </a:endParaRPr>
            </a:p>
          </p:txBody>
        </p:sp>
      </p:grpSp>
      <p:sp>
        <p:nvSpPr>
          <p:cNvPr id="1278" name="Google Shape;1278;p46"/>
          <p:cNvSpPr txBox="1"/>
          <p:nvPr/>
        </p:nvSpPr>
        <p:spPr>
          <a:xfrm>
            <a:off x="720000" y="2692952"/>
            <a:ext cx="2088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CIVILIZATION</a:t>
            </a:r>
            <a:endParaRPr b="1" sz="2000">
              <a:solidFill>
                <a:schemeClr val="dk1"/>
              </a:solidFill>
              <a:latin typeface="Marcellus"/>
              <a:ea typeface="Marcellus"/>
              <a:cs typeface="Marcellus"/>
              <a:sym typeface="Marcellus"/>
            </a:endParaRPr>
          </a:p>
        </p:txBody>
      </p:sp>
      <p:sp>
        <p:nvSpPr>
          <p:cNvPr id="1258" name="Google Shape;1258;p46"/>
          <p:cNvSpPr/>
          <p:nvPr/>
        </p:nvSpPr>
        <p:spPr>
          <a:xfrm>
            <a:off x="3123600" y="1500826"/>
            <a:ext cx="493200" cy="4932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sp>
        <p:nvSpPr>
          <p:cNvPr id="1261" name="Google Shape;1261;p46"/>
          <p:cNvSpPr/>
          <p:nvPr/>
        </p:nvSpPr>
        <p:spPr>
          <a:xfrm>
            <a:off x="3123600" y="2369352"/>
            <a:ext cx="493200" cy="494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67" name="Google Shape;1267;p46"/>
          <p:cNvSpPr/>
          <p:nvPr/>
        </p:nvSpPr>
        <p:spPr>
          <a:xfrm>
            <a:off x="3123600" y="4108803"/>
            <a:ext cx="493200" cy="494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64" name="Google Shape;1264;p46"/>
          <p:cNvSpPr/>
          <p:nvPr/>
        </p:nvSpPr>
        <p:spPr>
          <a:xfrm>
            <a:off x="3123600" y="3239077"/>
            <a:ext cx="493200" cy="494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1286" name="Google Shape;1286;p46"/>
          <p:cNvGrpSpPr/>
          <p:nvPr/>
        </p:nvGrpSpPr>
        <p:grpSpPr>
          <a:xfrm>
            <a:off x="3219868" y="4189996"/>
            <a:ext cx="300663" cy="332014"/>
            <a:chOff x="2649869" y="1331815"/>
            <a:chExt cx="300663" cy="332014"/>
          </a:xfrm>
        </p:grpSpPr>
        <p:sp>
          <p:nvSpPr>
            <p:cNvPr id="1287" name="Google Shape;1287;p46"/>
            <p:cNvSpPr/>
            <p:nvPr/>
          </p:nvSpPr>
          <p:spPr>
            <a:xfrm>
              <a:off x="2703628" y="1546533"/>
              <a:ext cx="56732" cy="63833"/>
            </a:xfrm>
            <a:custGeom>
              <a:rect b="b" l="l" r="r" t="t"/>
              <a:pathLst>
                <a:path extrusionOk="0" h="2598" w="2309">
                  <a:moveTo>
                    <a:pt x="1466" y="1"/>
                  </a:moveTo>
                  <a:lnTo>
                    <a:pt x="927" y="386"/>
                  </a:lnTo>
                  <a:lnTo>
                    <a:pt x="927" y="301"/>
                  </a:lnTo>
                  <a:lnTo>
                    <a:pt x="8" y="607"/>
                  </a:lnTo>
                  <a:lnTo>
                    <a:pt x="0" y="607"/>
                  </a:lnTo>
                  <a:cubicBezTo>
                    <a:pt x="5" y="662"/>
                    <a:pt x="8" y="720"/>
                    <a:pt x="8" y="778"/>
                  </a:cubicBezTo>
                  <a:lnTo>
                    <a:pt x="8" y="1993"/>
                  </a:lnTo>
                  <a:lnTo>
                    <a:pt x="934" y="2297"/>
                  </a:lnTo>
                  <a:lnTo>
                    <a:pt x="934" y="2212"/>
                  </a:lnTo>
                  <a:lnTo>
                    <a:pt x="1468" y="2597"/>
                  </a:lnTo>
                  <a:lnTo>
                    <a:pt x="2308" y="1993"/>
                  </a:lnTo>
                  <a:lnTo>
                    <a:pt x="2308" y="607"/>
                  </a:lnTo>
                  <a:lnTo>
                    <a:pt x="146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6"/>
            <p:cNvSpPr/>
            <p:nvPr/>
          </p:nvSpPr>
          <p:spPr>
            <a:xfrm>
              <a:off x="2650876" y="1485746"/>
              <a:ext cx="109484" cy="56314"/>
            </a:xfrm>
            <a:custGeom>
              <a:rect b="b" l="l" r="r" t="t"/>
              <a:pathLst>
                <a:path extrusionOk="0" h="2292" w="4456">
                  <a:moveTo>
                    <a:pt x="1505" y="0"/>
                  </a:moveTo>
                  <a:lnTo>
                    <a:pt x="0" y="301"/>
                  </a:lnTo>
                  <a:cubicBezTo>
                    <a:pt x="739" y="530"/>
                    <a:pt x="1363" y="1030"/>
                    <a:pt x="1748" y="1690"/>
                  </a:cubicBezTo>
                  <a:lnTo>
                    <a:pt x="2780" y="1991"/>
                  </a:lnTo>
                  <a:cubicBezTo>
                    <a:pt x="2780" y="1952"/>
                    <a:pt x="2778" y="1914"/>
                    <a:pt x="2773" y="1875"/>
                  </a:cubicBezTo>
                  <a:lnTo>
                    <a:pt x="2773" y="1875"/>
                  </a:lnTo>
                  <a:lnTo>
                    <a:pt x="3447" y="2292"/>
                  </a:lnTo>
                  <a:lnTo>
                    <a:pt x="4455" y="1690"/>
                  </a:lnTo>
                  <a:lnTo>
                    <a:pt x="4455" y="0"/>
                  </a:lnTo>
                  <a:lnTo>
                    <a:pt x="1880" y="239"/>
                  </a:lnTo>
                  <a:cubicBezTo>
                    <a:pt x="1750" y="133"/>
                    <a:pt x="1623" y="51"/>
                    <a:pt x="1505"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6"/>
            <p:cNvSpPr/>
            <p:nvPr/>
          </p:nvSpPr>
          <p:spPr>
            <a:xfrm>
              <a:off x="2671810" y="1417442"/>
              <a:ext cx="98894" cy="48919"/>
            </a:xfrm>
            <a:custGeom>
              <a:rect b="b" l="l" r="r" t="t"/>
              <a:pathLst>
                <a:path extrusionOk="0" h="1991" w="4025">
                  <a:moveTo>
                    <a:pt x="4025" y="1"/>
                  </a:moveTo>
                  <a:lnTo>
                    <a:pt x="1808" y="275"/>
                  </a:lnTo>
                  <a:lnTo>
                    <a:pt x="1808" y="275"/>
                  </a:lnTo>
                  <a:lnTo>
                    <a:pt x="1892" y="1"/>
                  </a:lnTo>
                  <a:lnTo>
                    <a:pt x="1892" y="1"/>
                  </a:lnTo>
                  <a:lnTo>
                    <a:pt x="843" y="301"/>
                  </a:lnTo>
                  <a:lnTo>
                    <a:pt x="0" y="1690"/>
                  </a:lnTo>
                  <a:lnTo>
                    <a:pt x="1274" y="1991"/>
                  </a:lnTo>
                  <a:lnTo>
                    <a:pt x="1355" y="1731"/>
                  </a:lnTo>
                  <a:lnTo>
                    <a:pt x="4025" y="1991"/>
                  </a:lnTo>
                  <a:lnTo>
                    <a:pt x="4025"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6"/>
            <p:cNvSpPr/>
            <p:nvPr/>
          </p:nvSpPr>
          <p:spPr>
            <a:xfrm>
              <a:off x="2649869" y="1458547"/>
              <a:ext cx="124742" cy="34423"/>
            </a:xfrm>
            <a:custGeom>
              <a:rect b="b" l="l" r="r" t="t"/>
              <a:pathLst>
                <a:path extrusionOk="0" h="1401" w="5077">
                  <a:moveTo>
                    <a:pt x="853" y="0"/>
                  </a:moveTo>
                  <a:lnTo>
                    <a:pt x="1" y="1401"/>
                  </a:lnTo>
                  <a:lnTo>
                    <a:pt x="5076" y="1401"/>
                  </a:lnTo>
                  <a:lnTo>
                    <a:pt x="5076"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6"/>
            <p:cNvSpPr/>
            <p:nvPr/>
          </p:nvSpPr>
          <p:spPr>
            <a:xfrm>
              <a:off x="2692277" y="1356533"/>
              <a:ext cx="78182" cy="68255"/>
            </a:xfrm>
            <a:custGeom>
              <a:rect b="b" l="l" r="r" t="t"/>
              <a:pathLst>
                <a:path extrusionOk="0" h="2778" w="3182">
                  <a:moveTo>
                    <a:pt x="1685" y="1"/>
                  </a:moveTo>
                  <a:lnTo>
                    <a:pt x="0" y="2778"/>
                  </a:lnTo>
                  <a:lnTo>
                    <a:pt x="3182" y="2778"/>
                  </a:lnTo>
                  <a:lnTo>
                    <a:pt x="1846" y="299"/>
                  </a:lnTo>
                  <a:lnTo>
                    <a:pt x="1685"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6"/>
            <p:cNvSpPr/>
            <p:nvPr/>
          </p:nvSpPr>
          <p:spPr>
            <a:xfrm>
              <a:off x="2708591" y="1614886"/>
              <a:ext cx="51695" cy="48943"/>
            </a:xfrm>
            <a:custGeom>
              <a:rect b="b" l="l" r="r" t="t"/>
              <a:pathLst>
                <a:path extrusionOk="0" h="1992" w="2104">
                  <a:moveTo>
                    <a:pt x="1336" y="1"/>
                  </a:moveTo>
                  <a:lnTo>
                    <a:pt x="886" y="352"/>
                  </a:lnTo>
                  <a:cubicBezTo>
                    <a:pt x="879" y="333"/>
                    <a:pt x="874" y="316"/>
                    <a:pt x="869" y="302"/>
                  </a:cubicBezTo>
                  <a:lnTo>
                    <a:pt x="0" y="602"/>
                  </a:lnTo>
                  <a:cubicBezTo>
                    <a:pt x="349" y="1421"/>
                    <a:pt x="1158" y="1991"/>
                    <a:pt x="2104" y="1991"/>
                  </a:cubicBezTo>
                  <a:lnTo>
                    <a:pt x="2104" y="602"/>
                  </a:lnTo>
                  <a:lnTo>
                    <a:pt x="133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6"/>
            <p:cNvSpPr/>
            <p:nvPr/>
          </p:nvSpPr>
          <p:spPr>
            <a:xfrm>
              <a:off x="2704439" y="1595550"/>
              <a:ext cx="55848" cy="34496"/>
            </a:xfrm>
            <a:custGeom>
              <a:rect b="b" l="l" r="r" t="t"/>
              <a:pathLst>
                <a:path extrusionOk="0" h="1404" w="2273">
                  <a:moveTo>
                    <a:pt x="1" y="1"/>
                  </a:moveTo>
                  <a:lnTo>
                    <a:pt x="1" y="501"/>
                  </a:lnTo>
                  <a:cubicBezTo>
                    <a:pt x="1" y="824"/>
                    <a:pt x="64" y="1127"/>
                    <a:pt x="181" y="1404"/>
                  </a:cubicBezTo>
                  <a:lnTo>
                    <a:pt x="2273" y="1404"/>
                  </a:lnTo>
                  <a:lnTo>
                    <a:pt x="2273"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6"/>
            <p:cNvSpPr/>
            <p:nvPr/>
          </p:nvSpPr>
          <p:spPr>
            <a:xfrm>
              <a:off x="2693211" y="1527442"/>
              <a:ext cx="67150" cy="34423"/>
            </a:xfrm>
            <a:custGeom>
              <a:rect b="b" l="l" r="r" t="t"/>
              <a:pathLst>
                <a:path extrusionOk="0" h="1401" w="2733">
                  <a:moveTo>
                    <a:pt x="1" y="0"/>
                  </a:moveTo>
                  <a:cubicBezTo>
                    <a:pt x="244" y="414"/>
                    <a:pt x="395" y="893"/>
                    <a:pt x="422" y="1401"/>
                  </a:cubicBezTo>
                  <a:lnTo>
                    <a:pt x="2732" y="1401"/>
                  </a:lnTo>
                  <a:lnTo>
                    <a:pt x="2732"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6"/>
            <p:cNvSpPr/>
            <p:nvPr/>
          </p:nvSpPr>
          <p:spPr>
            <a:xfrm>
              <a:off x="2840827" y="1622282"/>
              <a:ext cx="51695" cy="41548"/>
            </a:xfrm>
            <a:custGeom>
              <a:rect b="b" l="l" r="r" t="t"/>
              <a:pathLst>
                <a:path extrusionOk="0" h="1691" w="2104">
                  <a:moveTo>
                    <a:pt x="1235" y="1"/>
                  </a:moveTo>
                  <a:cubicBezTo>
                    <a:pt x="982" y="819"/>
                    <a:pt x="691" y="1690"/>
                    <a:pt x="0" y="1690"/>
                  </a:cubicBezTo>
                  <a:cubicBezTo>
                    <a:pt x="946" y="1690"/>
                    <a:pt x="1755" y="1120"/>
                    <a:pt x="2104" y="301"/>
                  </a:cubicBezTo>
                  <a:lnTo>
                    <a:pt x="1235"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6"/>
            <p:cNvSpPr/>
            <p:nvPr/>
          </p:nvSpPr>
          <p:spPr>
            <a:xfrm>
              <a:off x="2874586" y="1553805"/>
              <a:ext cx="22973" cy="49337"/>
            </a:xfrm>
            <a:custGeom>
              <a:rect b="b" l="l" r="r" t="t"/>
              <a:pathLst>
                <a:path extrusionOk="0" h="2008" w="935">
                  <a:moveTo>
                    <a:pt x="8" y="1"/>
                  </a:moveTo>
                  <a:cubicBezTo>
                    <a:pt x="0" y="58"/>
                    <a:pt x="0" y="419"/>
                    <a:pt x="0" y="477"/>
                  </a:cubicBezTo>
                  <a:lnTo>
                    <a:pt x="0" y="2008"/>
                  </a:lnTo>
                  <a:lnTo>
                    <a:pt x="929" y="1705"/>
                  </a:lnTo>
                  <a:lnTo>
                    <a:pt x="929" y="477"/>
                  </a:lnTo>
                  <a:cubicBezTo>
                    <a:pt x="929" y="419"/>
                    <a:pt x="932" y="362"/>
                    <a:pt x="934" y="304"/>
                  </a:cubicBezTo>
                  <a:lnTo>
                    <a:pt x="929" y="304"/>
                  </a:lnTo>
                  <a:lnTo>
                    <a:pt x="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6"/>
            <p:cNvSpPr/>
            <p:nvPr/>
          </p:nvSpPr>
          <p:spPr>
            <a:xfrm>
              <a:off x="2871269" y="1595550"/>
              <a:ext cx="26044" cy="34496"/>
            </a:xfrm>
            <a:custGeom>
              <a:rect b="b" l="l" r="r" t="t"/>
              <a:pathLst>
                <a:path extrusionOk="0" h="1404" w="1060">
                  <a:moveTo>
                    <a:pt x="133" y="1"/>
                  </a:moveTo>
                  <a:lnTo>
                    <a:pt x="133" y="501"/>
                  </a:lnTo>
                  <a:cubicBezTo>
                    <a:pt x="135" y="819"/>
                    <a:pt x="90" y="1127"/>
                    <a:pt x="1" y="1404"/>
                  </a:cubicBezTo>
                  <a:lnTo>
                    <a:pt x="877" y="1404"/>
                  </a:lnTo>
                  <a:cubicBezTo>
                    <a:pt x="995" y="1127"/>
                    <a:pt x="1059" y="819"/>
                    <a:pt x="1059" y="501"/>
                  </a:cubicBezTo>
                  <a:lnTo>
                    <a:pt x="1059"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6"/>
            <p:cNvSpPr/>
            <p:nvPr/>
          </p:nvSpPr>
          <p:spPr>
            <a:xfrm>
              <a:off x="2881982" y="1485746"/>
              <a:ext cx="68378" cy="48919"/>
            </a:xfrm>
            <a:custGeom>
              <a:rect b="b" l="l" r="r" t="t"/>
              <a:pathLst>
                <a:path extrusionOk="0" h="1991" w="2783">
                  <a:moveTo>
                    <a:pt x="1278" y="0"/>
                  </a:moveTo>
                  <a:cubicBezTo>
                    <a:pt x="739" y="229"/>
                    <a:pt x="0" y="1088"/>
                    <a:pt x="0" y="1991"/>
                  </a:cubicBezTo>
                  <a:lnTo>
                    <a:pt x="1033" y="1690"/>
                  </a:lnTo>
                  <a:cubicBezTo>
                    <a:pt x="1418" y="1033"/>
                    <a:pt x="2041" y="530"/>
                    <a:pt x="2782" y="301"/>
                  </a:cubicBezTo>
                  <a:lnTo>
                    <a:pt x="1278"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6"/>
            <p:cNvSpPr/>
            <p:nvPr/>
          </p:nvSpPr>
          <p:spPr>
            <a:xfrm>
              <a:off x="2874414" y="1527319"/>
              <a:ext cx="33120" cy="34496"/>
            </a:xfrm>
            <a:custGeom>
              <a:rect b="b" l="l" r="r" t="t"/>
              <a:pathLst>
                <a:path extrusionOk="0" h="1404" w="1348">
                  <a:moveTo>
                    <a:pt x="306" y="0"/>
                  </a:moveTo>
                  <a:cubicBezTo>
                    <a:pt x="128" y="417"/>
                    <a:pt x="17" y="896"/>
                    <a:pt x="0" y="1403"/>
                  </a:cubicBezTo>
                  <a:lnTo>
                    <a:pt x="927" y="1403"/>
                  </a:lnTo>
                  <a:cubicBezTo>
                    <a:pt x="953" y="896"/>
                    <a:pt x="1105" y="417"/>
                    <a:pt x="1348"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6"/>
            <p:cNvSpPr/>
            <p:nvPr/>
          </p:nvSpPr>
          <p:spPr>
            <a:xfrm>
              <a:off x="2883088" y="1417442"/>
              <a:ext cx="46560" cy="48919"/>
            </a:xfrm>
            <a:custGeom>
              <a:rect b="b" l="l" r="r" t="t"/>
              <a:pathLst>
                <a:path extrusionOk="0" h="1991" w="1895">
                  <a:moveTo>
                    <a:pt x="1" y="1"/>
                  </a:moveTo>
                  <a:lnTo>
                    <a:pt x="617" y="1991"/>
                  </a:lnTo>
                  <a:lnTo>
                    <a:pt x="1895" y="1690"/>
                  </a:lnTo>
                  <a:lnTo>
                    <a:pt x="1053" y="301"/>
                  </a:lnTo>
                  <a:lnTo>
                    <a:pt x="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a:off x="2898051" y="1458547"/>
              <a:ext cx="52482" cy="34423"/>
            </a:xfrm>
            <a:custGeom>
              <a:rect b="b" l="l" r="r" t="t"/>
              <a:pathLst>
                <a:path extrusionOk="0" h="1401" w="2136">
                  <a:moveTo>
                    <a:pt x="1" y="0"/>
                  </a:moveTo>
                  <a:lnTo>
                    <a:pt x="619" y="1401"/>
                  </a:lnTo>
                  <a:lnTo>
                    <a:pt x="2136" y="1401"/>
                  </a:lnTo>
                  <a:lnTo>
                    <a:pt x="1288"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a:off x="2830409" y="1417442"/>
              <a:ext cx="75012" cy="48919"/>
            </a:xfrm>
            <a:custGeom>
              <a:rect b="b" l="l" r="r" t="t"/>
              <a:pathLst>
                <a:path extrusionOk="0" h="1991" w="3053">
                  <a:moveTo>
                    <a:pt x="0" y="1"/>
                  </a:moveTo>
                  <a:lnTo>
                    <a:pt x="0" y="1991"/>
                  </a:lnTo>
                  <a:lnTo>
                    <a:pt x="3052" y="1690"/>
                  </a:lnTo>
                  <a:lnTo>
                    <a:pt x="2434" y="301"/>
                  </a:lnTo>
                  <a:lnTo>
                    <a:pt x="0"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a:off x="2840827" y="1485746"/>
              <a:ext cx="79951" cy="56314"/>
            </a:xfrm>
            <a:custGeom>
              <a:rect b="b" l="l" r="r" t="t"/>
              <a:pathLst>
                <a:path extrusionOk="0" h="2292" w="3254">
                  <a:moveTo>
                    <a:pt x="0" y="0"/>
                  </a:moveTo>
                  <a:lnTo>
                    <a:pt x="0" y="1690"/>
                  </a:lnTo>
                  <a:lnTo>
                    <a:pt x="1008" y="2292"/>
                  </a:lnTo>
                  <a:lnTo>
                    <a:pt x="1976" y="1690"/>
                  </a:lnTo>
                  <a:cubicBezTo>
                    <a:pt x="2260" y="1033"/>
                    <a:pt x="2712" y="530"/>
                    <a:pt x="3254" y="301"/>
                  </a:cubicBezTo>
                  <a:lnTo>
                    <a:pt x="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a:off x="2826552" y="1458547"/>
              <a:ext cx="94889" cy="34423"/>
            </a:xfrm>
            <a:custGeom>
              <a:rect b="b" l="l" r="r" t="t"/>
              <a:pathLst>
                <a:path extrusionOk="0" h="1401" w="3862">
                  <a:moveTo>
                    <a:pt x="1" y="0"/>
                  </a:moveTo>
                  <a:lnTo>
                    <a:pt x="1" y="1401"/>
                  </a:lnTo>
                  <a:lnTo>
                    <a:pt x="3861" y="1401"/>
                  </a:lnTo>
                  <a:lnTo>
                    <a:pt x="3241"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a:off x="2863530" y="1356533"/>
              <a:ext cx="45430" cy="68255"/>
            </a:xfrm>
            <a:custGeom>
              <a:rect b="b" l="l" r="r" t="t"/>
              <a:pathLst>
                <a:path extrusionOk="0" h="2778" w="1849">
                  <a:moveTo>
                    <a:pt x="159" y="1"/>
                  </a:moveTo>
                  <a:lnTo>
                    <a:pt x="0" y="299"/>
                  </a:lnTo>
                  <a:lnTo>
                    <a:pt x="797" y="2778"/>
                  </a:lnTo>
                  <a:lnTo>
                    <a:pt x="1849" y="2778"/>
                  </a:lnTo>
                  <a:lnTo>
                    <a:pt x="159"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6"/>
            <p:cNvSpPr/>
            <p:nvPr/>
          </p:nvSpPr>
          <p:spPr>
            <a:xfrm>
              <a:off x="2830704" y="1363879"/>
              <a:ext cx="59803" cy="60909"/>
            </a:xfrm>
            <a:custGeom>
              <a:rect b="b" l="l" r="r" t="t"/>
              <a:pathLst>
                <a:path extrusionOk="0" h="2479" w="2434">
                  <a:moveTo>
                    <a:pt x="1336" y="0"/>
                  </a:moveTo>
                  <a:lnTo>
                    <a:pt x="0" y="2479"/>
                  </a:lnTo>
                  <a:lnTo>
                    <a:pt x="2434" y="2479"/>
                  </a:lnTo>
                  <a:lnTo>
                    <a:pt x="1336"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a:off x="2840827" y="1614886"/>
              <a:ext cx="37740" cy="48943"/>
            </a:xfrm>
            <a:custGeom>
              <a:rect b="b" l="l" r="r" t="t"/>
              <a:pathLst>
                <a:path extrusionOk="0" h="1992" w="1536">
                  <a:moveTo>
                    <a:pt x="768" y="1"/>
                  </a:moveTo>
                  <a:lnTo>
                    <a:pt x="0" y="602"/>
                  </a:lnTo>
                  <a:lnTo>
                    <a:pt x="0" y="1991"/>
                  </a:lnTo>
                  <a:cubicBezTo>
                    <a:pt x="691" y="1991"/>
                    <a:pt x="1283" y="1421"/>
                    <a:pt x="1536" y="602"/>
                  </a:cubicBezTo>
                  <a:lnTo>
                    <a:pt x="76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a:off x="2840827" y="1546655"/>
              <a:ext cx="40983" cy="63661"/>
            </a:xfrm>
            <a:custGeom>
              <a:rect b="b" l="l" r="r" t="t"/>
              <a:pathLst>
                <a:path extrusionOk="0" h="2591" w="1668">
                  <a:moveTo>
                    <a:pt x="833" y="0"/>
                  </a:moveTo>
                  <a:lnTo>
                    <a:pt x="0" y="602"/>
                  </a:lnTo>
                  <a:lnTo>
                    <a:pt x="0" y="1988"/>
                  </a:lnTo>
                  <a:lnTo>
                    <a:pt x="833" y="2590"/>
                  </a:lnTo>
                  <a:lnTo>
                    <a:pt x="1663" y="1988"/>
                  </a:lnTo>
                  <a:lnTo>
                    <a:pt x="1663" y="773"/>
                  </a:lnTo>
                  <a:cubicBezTo>
                    <a:pt x="1663" y="715"/>
                    <a:pt x="1663" y="660"/>
                    <a:pt x="1668" y="602"/>
                  </a:cubicBezTo>
                  <a:lnTo>
                    <a:pt x="833"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a:off x="2840827" y="1595550"/>
              <a:ext cx="40934" cy="34496"/>
            </a:xfrm>
            <a:custGeom>
              <a:rect b="b" l="l" r="r" t="t"/>
              <a:pathLst>
                <a:path extrusionOk="0" h="1404" w="1666">
                  <a:moveTo>
                    <a:pt x="0" y="1"/>
                  </a:moveTo>
                  <a:lnTo>
                    <a:pt x="0" y="1404"/>
                  </a:lnTo>
                  <a:lnTo>
                    <a:pt x="1533" y="1404"/>
                  </a:lnTo>
                  <a:cubicBezTo>
                    <a:pt x="1617" y="1127"/>
                    <a:pt x="1666" y="819"/>
                    <a:pt x="1666" y="501"/>
                  </a:cubicBezTo>
                  <a:lnTo>
                    <a:pt x="1666"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a:off x="2840827" y="1527442"/>
              <a:ext cx="48968" cy="34423"/>
            </a:xfrm>
            <a:custGeom>
              <a:rect b="b" l="l" r="r" t="t"/>
              <a:pathLst>
                <a:path extrusionOk="0" h="1401" w="1993">
                  <a:moveTo>
                    <a:pt x="0" y="0"/>
                  </a:moveTo>
                  <a:lnTo>
                    <a:pt x="0" y="1401"/>
                  </a:lnTo>
                  <a:lnTo>
                    <a:pt x="1685" y="1401"/>
                  </a:lnTo>
                  <a:cubicBezTo>
                    <a:pt x="1706" y="893"/>
                    <a:pt x="1815" y="417"/>
                    <a:pt x="1993"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a:off x="2760238" y="1493805"/>
              <a:ext cx="172" cy="147"/>
            </a:xfrm>
            <a:custGeom>
              <a:rect b="b" l="l" r="r" t="t"/>
              <a:pathLst>
                <a:path extrusionOk="0" h="6" w="7">
                  <a:moveTo>
                    <a:pt x="1" y="0"/>
                  </a:moveTo>
                  <a:cubicBezTo>
                    <a:pt x="1" y="0"/>
                    <a:pt x="5" y="5"/>
                    <a:pt x="6" y="5"/>
                  </a:cubicBezTo>
                  <a:cubicBezTo>
                    <a:pt x="6" y="5"/>
                    <a:pt x="6" y="4"/>
                    <a:pt x="4" y="2"/>
                  </a:cubicBezTo>
                  <a:cubicBezTo>
                    <a:pt x="3" y="1"/>
                    <a:pt x="2" y="0"/>
                    <a:pt x="1"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6"/>
            <p:cNvSpPr/>
            <p:nvPr/>
          </p:nvSpPr>
          <p:spPr>
            <a:xfrm>
              <a:off x="2784930" y="1495034"/>
              <a:ext cx="18059" cy="110491"/>
            </a:xfrm>
            <a:custGeom>
              <a:rect b="b" l="l" r="r" t="t"/>
              <a:pathLst>
                <a:path extrusionOk="0" h="4497" w="735">
                  <a:moveTo>
                    <a:pt x="636" y="0"/>
                  </a:moveTo>
                  <a:lnTo>
                    <a:pt x="1" y="602"/>
                  </a:lnTo>
                  <a:lnTo>
                    <a:pt x="56" y="4342"/>
                  </a:lnTo>
                  <a:cubicBezTo>
                    <a:pt x="56" y="4342"/>
                    <a:pt x="301" y="4496"/>
                    <a:pt x="636" y="4496"/>
                  </a:cubicBezTo>
                  <a:cubicBezTo>
                    <a:pt x="672" y="4496"/>
                    <a:pt x="706" y="4494"/>
                    <a:pt x="735" y="4489"/>
                  </a:cubicBezTo>
                  <a:lnTo>
                    <a:pt x="63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6"/>
            <p:cNvSpPr/>
            <p:nvPr/>
          </p:nvSpPr>
          <p:spPr>
            <a:xfrm>
              <a:off x="2796061" y="1494960"/>
              <a:ext cx="20172" cy="110368"/>
            </a:xfrm>
            <a:custGeom>
              <a:rect b="b" l="l" r="r" t="t"/>
              <a:pathLst>
                <a:path extrusionOk="0" h="4492" w="821">
                  <a:moveTo>
                    <a:pt x="183" y="1"/>
                  </a:moveTo>
                  <a:lnTo>
                    <a:pt x="0" y="603"/>
                  </a:lnTo>
                  <a:lnTo>
                    <a:pt x="27" y="4345"/>
                  </a:lnTo>
                  <a:cubicBezTo>
                    <a:pt x="27" y="4345"/>
                    <a:pt x="132" y="4468"/>
                    <a:pt x="282" y="4492"/>
                  </a:cubicBezTo>
                  <a:cubicBezTo>
                    <a:pt x="566" y="4468"/>
                    <a:pt x="768" y="4345"/>
                    <a:pt x="768" y="4345"/>
                  </a:cubicBezTo>
                  <a:lnTo>
                    <a:pt x="821" y="603"/>
                  </a:lnTo>
                  <a:lnTo>
                    <a:pt x="183"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6"/>
            <p:cNvSpPr/>
            <p:nvPr/>
          </p:nvSpPr>
          <p:spPr>
            <a:xfrm>
              <a:off x="2810950" y="1396852"/>
              <a:ext cx="52015" cy="113096"/>
            </a:xfrm>
            <a:custGeom>
              <a:rect b="b" l="l" r="r" t="t"/>
              <a:pathLst>
                <a:path extrusionOk="0" h="4603" w="2117">
                  <a:moveTo>
                    <a:pt x="1252" y="1"/>
                  </a:moveTo>
                  <a:lnTo>
                    <a:pt x="1" y="4603"/>
                  </a:lnTo>
                  <a:lnTo>
                    <a:pt x="212" y="4603"/>
                  </a:lnTo>
                  <a:cubicBezTo>
                    <a:pt x="961" y="4376"/>
                    <a:pt x="1536" y="3756"/>
                    <a:pt x="1721" y="2954"/>
                  </a:cubicBezTo>
                  <a:cubicBezTo>
                    <a:pt x="1798" y="2624"/>
                    <a:pt x="1875" y="2136"/>
                    <a:pt x="1948" y="1597"/>
                  </a:cubicBezTo>
                  <a:lnTo>
                    <a:pt x="1678" y="1366"/>
                  </a:lnTo>
                  <a:lnTo>
                    <a:pt x="2005" y="1144"/>
                  </a:lnTo>
                  <a:cubicBezTo>
                    <a:pt x="2046" y="829"/>
                    <a:pt x="2082" y="511"/>
                    <a:pt x="2116" y="206"/>
                  </a:cubicBezTo>
                  <a:lnTo>
                    <a:pt x="1252"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6"/>
            <p:cNvSpPr/>
            <p:nvPr/>
          </p:nvSpPr>
          <p:spPr>
            <a:xfrm>
              <a:off x="2738149" y="1387098"/>
              <a:ext cx="103587" cy="122727"/>
            </a:xfrm>
            <a:custGeom>
              <a:rect b="b" l="l" r="r" t="t"/>
              <a:pathLst>
                <a:path extrusionOk="0" h="4995" w="4216">
                  <a:moveTo>
                    <a:pt x="2540" y="1"/>
                  </a:moveTo>
                  <a:lnTo>
                    <a:pt x="865" y="398"/>
                  </a:lnTo>
                  <a:lnTo>
                    <a:pt x="1" y="603"/>
                  </a:lnTo>
                  <a:cubicBezTo>
                    <a:pt x="35" y="908"/>
                    <a:pt x="71" y="1226"/>
                    <a:pt x="109" y="1539"/>
                  </a:cubicBezTo>
                  <a:lnTo>
                    <a:pt x="436" y="1765"/>
                  </a:lnTo>
                  <a:lnTo>
                    <a:pt x="167" y="1991"/>
                  </a:lnTo>
                  <a:cubicBezTo>
                    <a:pt x="239" y="2533"/>
                    <a:pt x="316" y="3019"/>
                    <a:pt x="393" y="3346"/>
                  </a:cubicBezTo>
                  <a:cubicBezTo>
                    <a:pt x="578" y="4150"/>
                    <a:pt x="1154" y="4771"/>
                    <a:pt x="1902" y="4995"/>
                  </a:cubicBezTo>
                  <a:lnTo>
                    <a:pt x="2964" y="4995"/>
                  </a:lnTo>
                  <a:cubicBezTo>
                    <a:pt x="3464" y="4771"/>
                    <a:pt x="3852" y="4150"/>
                    <a:pt x="3974" y="3346"/>
                  </a:cubicBezTo>
                  <a:cubicBezTo>
                    <a:pt x="4003" y="3166"/>
                    <a:pt x="4119" y="1683"/>
                    <a:pt x="4215" y="396"/>
                  </a:cubicBezTo>
                  <a:lnTo>
                    <a:pt x="254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6"/>
            <p:cNvSpPr/>
            <p:nvPr/>
          </p:nvSpPr>
          <p:spPr>
            <a:xfrm>
              <a:off x="2831884" y="1424764"/>
              <a:ext cx="28354" cy="11032"/>
            </a:xfrm>
            <a:custGeom>
              <a:rect b="b" l="l" r="r" t="t"/>
              <a:pathLst>
                <a:path extrusionOk="0" h="449" w="1154">
                  <a:moveTo>
                    <a:pt x="316" y="1"/>
                  </a:moveTo>
                  <a:lnTo>
                    <a:pt x="1" y="186"/>
                  </a:lnTo>
                  <a:lnTo>
                    <a:pt x="280" y="449"/>
                  </a:lnTo>
                  <a:lnTo>
                    <a:pt x="1096" y="449"/>
                  </a:lnTo>
                  <a:cubicBezTo>
                    <a:pt x="1115" y="304"/>
                    <a:pt x="1134" y="150"/>
                    <a:pt x="1153"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6"/>
            <p:cNvSpPr/>
            <p:nvPr/>
          </p:nvSpPr>
          <p:spPr>
            <a:xfrm>
              <a:off x="2811073" y="1424764"/>
              <a:ext cx="28477" cy="21744"/>
            </a:xfrm>
            <a:custGeom>
              <a:rect b="b" l="l" r="r" t="t"/>
              <a:pathLst>
                <a:path extrusionOk="0" h="885" w="1159">
                  <a:moveTo>
                    <a:pt x="571" y="1"/>
                  </a:moveTo>
                  <a:cubicBezTo>
                    <a:pt x="499" y="1"/>
                    <a:pt x="434" y="37"/>
                    <a:pt x="388" y="97"/>
                  </a:cubicBezTo>
                  <a:lnTo>
                    <a:pt x="73" y="530"/>
                  </a:lnTo>
                  <a:cubicBezTo>
                    <a:pt x="0" y="629"/>
                    <a:pt x="24" y="771"/>
                    <a:pt x="123" y="843"/>
                  </a:cubicBezTo>
                  <a:cubicBezTo>
                    <a:pt x="164" y="870"/>
                    <a:pt x="210" y="884"/>
                    <a:pt x="256" y="884"/>
                  </a:cubicBezTo>
                  <a:cubicBezTo>
                    <a:pt x="328" y="884"/>
                    <a:pt x="393" y="851"/>
                    <a:pt x="438" y="790"/>
                  </a:cubicBezTo>
                  <a:lnTo>
                    <a:pt x="686" y="449"/>
                  </a:lnTo>
                  <a:lnTo>
                    <a:pt x="1122" y="449"/>
                  </a:lnTo>
                  <a:cubicBezTo>
                    <a:pt x="1134" y="304"/>
                    <a:pt x="1146" y="153"/>
                    <a:pt x="1158"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6"/>
            <p:cNvSpPr/>
            <p:nvPr/>
          </p:nvSpPr>
          <p:spPr>
            <a:xfrm>
              <a:off x="2740926" y="1424764"/>
              <a:ext cx="28354" cy="11032"/>
            </a:xfrm>
            <a:custGeom>
              <a:rect b="b" l="l" r="r" t="t"/>
              <a:pathLst>
                <a:path extrusionOk="0" h="449" w="1154">
                  <a:moveTo>
                    <a:pt x="1" y="1"/>
                  </a:moveTo>
                  <a:cubicBezTo>
                    <a:pt x="20" y="150"/>
                    <a:pt x="42" y="304"/>
                    <a:pt x="59" y="449"/>
                  </a:cubicBezTo>
                  <a:lnTo>
                    <a:pt x="875" y="449"/>
                  </a:lnTo>
                  <a:lnTo>
                    <a:pt x="1154" y="186"/>
                  </a:lnTo>
                  <a:lnTo>
                    <a:pt x="839" y="1"/>
                  </a:ln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6"/>
            <p:cNvSpPr/>
            <p:nvPr/>
          </p:nvSpPr>
          <p:spPr>
            <a:xfrm>
              <a:off x="2761687" y="1424764"/>
              <a:ext cx="28526" cy="21744"/>
            </a:xfrm>
            <a:custGeom>
              <a:rect b="b" l="l" r="r" t="t"/>
              <a:pathLst>
                <a:path extrusionOk="0" h="885" w="1161">
                  <a:moveTo>
                    <a:pt x="1" y="1"/>
                  </a:moveTo>
                  <a:cubicBezTo>
                    <a:pt x="13" y="153"/>
                    <a:pt x="25" y="304"/>
                    <a:pt x="37" y="449"/>
                  </a:cubicBezTo>
                  <a:lnTo>
                    <a:pt x="475" y="449"/>
                  </a:lnTo>
                  <a:lnTo>
                    <a:pt x="720" y="790"/>
                  </a:lnTo>
                  <a:cubicBezTo>
                    <a:pt x="766" y="851"/>
                    <a:pt x="833" y="884"/>
                    <a:pt x="906" y="884"/>
                  </a:cubicBezTo>
                  <a:cubicBezTo>
                    <a:pt x="949" y="884"/>
                    <a:pt x="995" y="870"/>
                    <a:pt x="1038" y="843"/>
                  </a:cubicBezTo>
                  <a:cubicBezTo>
                    <a:pt x="1137" y="771"/>
                    <a:pt x="1161" y="629"/>
                    <a:pt x="1089" y="530"/>
                  </a:cubicBezTo>
                  <a:lnTo>
                    <a:pt x="773" y="97"/>
                  </a:lnTo>
                  <a:cubicBezTo>
                    <a:pt x="725" y="37"/>
                    <a:pt x="658" y="1"/>
                    <a:pt x="586"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6"/>
            <p:cNvSpPr/>
            <p:nvPr/>
          </p:nvSpPr>
          <p:spPr>
            <a:xfrm>
              <a:off x="2835201" y="1351275"/>
              <a:ext cx="32260" cy="33612"/>
            </a:xfrm>
            <a:custGeom>
              <a:rect b="b" l="l" r="r" t="t"/>
              <a:pathLst>
                <a:path extrusionOk="0" h="1368" w="1313">
                  <a:moveTo>
                    <a:pt x="405" y="0"/>
                  </a:moveTo>
                  <a:cubicBezTo>
                    <a:pt x="405" y="0"/>
                    <a:pt x="49" y="730"/>
                    <a:pt x="0" y="1367"/>
                  </a:cubicBezTo>
                  <a:lnTo>
                    <a:pt x="1223" y="1156"/>
                  </a:lnTo>
                  <a:cubicBezTo>
                    <a:pt x="1281" y="602"/>
                    <a:pt x="1312" y="217"/>
                    <a:pt x="1312" y="217"/>
                  </a:cubicBezTo>
                  <a:cubicBezTo>
                    <a:pt x="1312" y="217"/>
                    <a:pt x="973" y="104"/>
                    <a:pt x="405"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6"/>
            <p:cNvSpPr/>
            <p:nvPr/>
          </p:nvSpPr>
          <p:spPr>
            <a:xfrm>
              <a:off x="2733653" y="1351324"/>
              <a:ext cx="32260" cy="33563"/>
            </a:xfrm>
            <a:custGeom>
              <a:rect b="b" l="l" r="r" t="t"/>
              <a:pathLst>
                <a:path extrusionOk="0" h="1366" w="1313">
                  <a:moveTo>
                    <a:pt x="908" y="1"/>
                  </a:moveTo>
                  <a:cubicBezTo>
                    <a:pt x="908" y="1"/>
                    <a:pt x="908" y="1"/>
                    <a:pt x="908" y="1"/>
                  </a:cubicBezTo>
                  <a:cubicBezTo>
                    <a:pt x="343" y="104"/>
                    <a:pt x="1" y="215"/>
                    <a:pt x="1" y="215"/>
                  </a:cubicBezTo>
                  <a:cubicBezTo>
                    <a:pt x="1" y="215"/>
                    <a:pt x="37" y="598"/>
                    <a:pt x="90" y="1154"/>
                  </a:cubicBezTo>
                  <a:lnTo>
                    <a:pt x="1313" y="1365"/>
                  </a:lnTo>
                  <a:cubicBezTo>
                    <a:pt x="1265" y="729"/>
                    <a:pt x="909" y="1"/>
                    <a:pt x="908"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6"/>
            <p:cNvSpPr/>
            <p:nvPr/>
          </p:nvSpPr>
          <p:spPr>
            <a:xfrm>
              <a:off x="2755962" y="1348204"/>
              <a:ext cx="89189" cy="46314"/>
            </a:xfrm>
            <a:custGeom>
              <a:rect b="b" l="l" r="r" t="t"/>
              <a:pathLst>
                <a:path extrusionOk="0" h="1885" w="3630">
                  <a:moveTo>
                    <a:pt x="1004" y="0"/>
                  </a:moveTo>
                  <a:cubicBezTo>
                    <a:pt x="624" y="29"/>
                    <a:pt x="284" y="77"/>
                    <a:pt x="0" y="128"/>
                  </a:cubicBezTo>
                  <a:cubicBezTo>
                    <a:pt x="15" y="330"/>
                    <a:pt x="56" y="857"/>
                    <a:pt x="104" y="1495"/>
                  </a:cubicBezTo>
                  <a:lnTo>
                    <a:pt x="1815" y="1885"/>
                  </a:lnTo>
                  <a:lnTo>
                    <a:pt x="3526" y="1495"/>
                  </a:lnTo>
                  <a:cubicBezTo>
                    <a:pt x="3574" y="857"/>
                    <a:pt x="3615" y="328"/>
                    <a:pt x="3630" y="128"/>
                  </a:cubicBezTo>
                  <a:cubicBezTo>
                    <a:pt x="3346" y="77"/>
                    <a:pt x="3006" y="29"/>
                    <a:pt x="2624"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6"/>
            <p:cNvSpPr/>
            <p:nvPr/>
          </p:nvSpPr>
          <p:spPr>
            <a:xfrm>
              <a:off x="2736085" y="1331815"/>
              <a:ext cx="128870" cy="70270"/>
            </a:xfrm>
            <a:custGeom>
              <a:rect b="b" l="l" r="r" t="t"/>
              <a:pathLst>
                <a:path extrusionOk="0" h="2860" w="5245">
                  <a:moveTo>
                    <a:pt x="2624" y="1"/>
                  </a:moveTo>
                  <a:cubicBezTo>
                    <a:pt x="2135" y="1"/>
                    <a:pt x="1743" y="1"/>
                    <a:pt x="1743" y="530"/>
                  </a:cubicBezTo>
                  <a:lnTo>
                    <a:pt x="2063" y="1202"/>
                  </a:lnTo>
                  <a:lnTo>
                    <a:pt x="2176" y="1960"/>
                  </a:lnTo>
                  <a:lnTo>
                    <a:pt x="1" y="1960"/>
                  </a:lnTo>
                  <a:cubicBezTo>
                    <a:pt x="27" y="2227"/>
                    <a:pt x="61" y="2535"/>
                    <a:pt x="94" y="2860"/>
                  </a:cubicBezTo>
                  <a:lnTo>
                    <a:pt x="5151" y="2860"/>
                  </a:lnTo>
                  <a:cubicBezTo>
                    <a:pt x="5187" y="2535"/>
                    <a:pt x="5216" y="2227"/>
                    <a:pt x="5245" y="1960"/>
                  </a:cubicBezTo>
                  <a:lnTo>
                    <a:pt x="3072" y="1960"/>
                  </a:lnTo>
                  <a:lnTo>
                    <a:pt x="3185" y="1202"/>
                  </a:lnTo>
                  <a:lnTo>
                    <a:pt x="3505" y="530"/>
                  </a:lnTo>
                  <a:cubicBezTo>
                    <a:pt x="3505" y="1"/>
                    <a:pt x="3110" y="1"/>
                    <a:pt x="2624"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46"/>
          <p:cNvGrpSpPr/>
          <p:nvPr/>
        </p:nvGrpSpPr>
        <p:grpSpPr>
          <a:xfrm>
            <a:off x="3203714" y="1591824"/>
            <a:ext cx="332973" cy="311204"/>
            <a:chOff x="1931491" y="2639676"/>
            <a:chExt cx="332973" cy="311204"/>
          </a:xfrm>
        </p:grpSpPr>
        <p:sp>
          <p:nvSpPr>
            <p:cNvPr id="1325" name="Google Shape;1325;p46"/>
            <p:cNvSpPr/>
            <p:nvPr/>
          </p:nvSpPr>
          <p:spPr>
            <a:xfrm>
              <a:off x="1931614" y="2776114"/>
              <a:ext cx="11155" cy="73415"/>
            </a:xfrm>
            <a:custGeom>
              <a:rect b="b" l="l" r="r" t="t"/>
              <a:pathLst>
                <a:path extrusionOk="0" h="2988" w="454">
                  <a:moveTo>
                    <a:pt x="1" y="0"/>
                  </a:moveTo>
                  <a:lnTo>
                    <a:pt x="1" y="2390"/>
                  </a:lnTo>
                  <a:lnTo>
                    <a:pt x="453" y="2987"/>
                  </a:lnTo>
                  <a:lnTo>
                    <a:pt x="453"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6"/>
            <p:cNvSpPr/>
            <p:nvPr/>
          </p:nvSpPr>
          <p:spPr>
            <a:xfrm>
              <a:off x="2253137" y="2778128"/>
              <a:ext cx="11081" cy="73415"/>
            </a:xfrm>
            <a:custGeom>
              <a:rect b="b" l="l" r="r" t="t"/>
              <a:pathLst>
                <a:path extrusionOk="0" h="2988" w="451">
                  <a:moveTo>
                    <a:pt x="0" y="0"/>
                  </a:moveTo>
                  <a:lnTo>
                    <a:pt x="0" y="2987"/>
                  </a:lnTo>
                  <a:lnTo>
                    <a:pt x="450" y="2385"/>
                  </a:lnTo>
                  <a:lnTo>
                    <a:pt x="450"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6"/>
            <p:cNvSpPr/>
            <p:nvPr/>
          </p:nvSpPr>
          <p:spPr>
            <a:xfrm>
              <a:off x="2092695" y="2639676"/>
              <a:ext cx="11032" cy="222752"/>
            </a:xfrm>
            <a:custGeom>
              <a:rect b="b" l="l" r="r" t="t"/>
              <a:pathLst>
                <a:path extrusionOk="0" h="9066" w="449">
                  <a:moveTo>
                    <a:pt x="229" y="0"/>
                  </a:moveTo>
                  <a:cubicBezTo>
                    <a:pt x="223" y="0"/>
                    <a:pt x="218" y="1"/>
                    <a:pt x="213" y="1"/>
                  </a:cubicBezTo>
                  <a:cubicBezTo>
                    <a:pt x="92" y="6"/>
                    <a:pt x="1" y="112"/>
                    <a:pt x="1" y="232"/>
                  </a:cubicBezTo>
                  <a:lnTo>
                    <a:pt x="1" y="8827"/>
                  </a:lnTo>
                  <a:cubicBezTo>
                    <a:pt x="1" y="8947"/>
                    <a:pt x="92" y="9053"/>
                    <a:pt x="213" y="9065"/>
                  </a:cubicBezTo>
                  <a:cubicBezTo>
                    <a:pt x="216" y="9065"/>
                    <a:pt x="218" y="9065"/>
                    <a:pt x="221" y="9065"/>
                  </a:cubicBezTo>
                  <a:cubicBezTo>
                    <a:pt x="345" y="9065"/>
                    <a:pt x="448" y="8966"/>
                    <a:pt x="448" y="8839"/>
                  </a:cubicBezTo>
                  <a:lnTo>
                    <a:pt x="448" y="225"/>
                  </a:lnTo>
                  <a:cubicBezTo>
                    <a:pt x="448" y="103"/>
                    <a:pt x="349" y="0"/>
                    <a:pt x="229"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6"/>
            <p:cNvSpPr/>
            <p:nvPr/>
          </p:nvSpPr>
          <p:spPr>
            <a:xfrm>
              <a:off x="2141737" y="2689136"/>
              <a:ext cx="51695" cy="100663"/>
            </a:xfrm>
            <a:custGeom>
              <a:rect b="b" l="l" r="r" t="t"/>
              <a:pathLst>
                <a:path extrusionOk="0" h="4097" w="2104">
                  <a:moveTo>
                    <a:pt x="1201" y="0"/>
                  </a:moveTo>
                  <a:lnTo>
                    <a:pt x="0" y="2048"/>
                  </a:lnTo>
                  <a:lnTo>
                    <a:pt x="1201" y="4096"/>
                  </a:lnTo>
                  <a:lnTo>
                    <a:pt x="2104" y="4096"/>
                  </a:lnTo>
                  <a:lnTo>
                    <a:pt x="2104"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6"/>
            <p:cNvSpPr/>
            <p:nvPr/>
          </p:nvSpPr>
          <p:spPr>
            <a:xfrm>
              <a:off x="2068690" y="2689136"/>
              <a:ext cx="102629" cy="100663"/>
            </a:xfrm>
            <a:custGeom>
              <a:rect b="b" l="l" r="r" t="t"/>
              <a:pathLst>
                <a:path extrusionOk="0" h="4097" w="4177">
                  <a:moveTo>
                    <a:pt x="1204" y="0"/>
                  </a:moveTo>
                  <a:lnTo>
                    <a:pt x="1" y="2048"/>
                  </a:lnTo>
                  <a:lnTo>
                    <a:pt x="1204" y="4096"/>
                  </a:lnTo>
                  <a:lnTo>
                    <a:pt x="4176" y="4096"/>
                  </a:lnTo>
                  <a:lnTo>
                    <a:pt x="417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6"/>
            <p:cNvSpPr/>
            <p:nvPr/>
          </p:nvSpPr>
          <p:spPr>
            <a:xfrm>
              <a:off x="2226405" y="2835254"/>
              <a:ext cx="38059" cy="72211"/>
            </a:xfrm>
            <a:custGeom>
              <a:rect b="b" l="l" r="r" t="t"/>
              <a:pathLst>
                <a:path extrusionOk="0" h="2939" w="1549">
                  <a:moveTo>
                    <a:pt x="646" y="0"/>
                  </a:moveTo>
                  <a:lnTo>
                    <a:pt x="1" y="2939"/>
                  </a:lnTo>
                  <a:lnTo>
                    <a:pt x="951" y="2780"/>
                  </a:lnTo>
                  <a:cubicBezTo>
                    <a:pt x="1334" y="1930"/>
                    <a:pt x="1548" y="989"/>
                    <a:pt x="1548"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6"/>
            <p:cNvSpPr/>
            <p:nvPr/>
          </p:nvSpPr>
          <p:spPr>
            <a:xfrm>
              <a:off x="1931860" y="2835254"/>
              <a:ext cx="310467" cy="93735"/>
            </a:xfrm>
            <a:custGeom>
              <a:rect b="b" l="l" r="r" t="t"/>
              <a:pathLst>
                <a:path extrusionOk="0" h="3815" w="12636">
                  <a:moveTo>
                    <a:pt x="0" y="0"/>
                  </a:moveTo>
                  <a:cubicBezTo>
                    <a:pt x="0" y="989"/>
                    <a:pt x="215" y="1930"/>
                    <a:pt x="595" y="2780"/>
                  </a:cubicBezTo>
                  <a:lnTo>
                    <a:pt x="1546" y="2939"/>
                  </a:lnTo>
                  <a:lnTo>
                    <a:pt x="6768" y="3815"/>
                  </a:lnTo>
                  <a:lnTo>
                    <a:pt x="11991" y="2939"/>
                  </a:lnTo>
                  <a:lnTo>
                    <a:pt x="12119" y="2780"/>
                  </a:lnTo>
                  <a:cubicBezTo>
                    <a:pt x="12448" y="1933"/>
                    <a:pt x="12636" y="989"/>
                    <a:pt x="12636"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6"/>
            <p:cNvSpPr/>
            <p:nvPr/>
          </p:nvSpPr>
          <p:spPr>
            <a:xfrm>
              <a:off x="1931688" y="2892600"/>
              <a:ext cx="332530" cy="51056"/>
            </a:xfrm>
            <a:custGeom>
              <a:rect b="b" l="l" r="r" t="t"/>
              <a:pathLst>
                <a:path extrusionOk="0" h="2078" w="13534">
                  <a:moveTo>
                    <a:pt x="1129" y="1"/>
                  </a:moveTo>
                  <a:cubicBezTo>
                    <a:pt x="874" y="347"/>
                    <a:pt x="465" y="574"/>
                    <a:pt x="0" y="574"/>
                  </a:cubicBezTo>
                  <a:lnTo>
                    <a:pt x="0" y="1476"/>
                  </a:lnTo>
                  <a:lnTo>
                    <a:pt x="6768" y="2078"/>
                  </a:lnTo>
                  <a:lnTo>
                    <a:pt x="13533" y="1476"/>
                  </a:lnTo>
                  <a:lnTo>
                    <a:pt x="13533" y="574"/>
                  </a:lnTo>
                  <a:cubicBezTo>
                    <a:pt x="13071" y="574"/>
                    <a:pt x="12662" y="347"/>
                    <a:pt x="12412" y="1"/>
                  </a:cubicBezTo>
                  <a:cubicBezTo>
                    <a:pt x="12157" y="347"/>
                    <a:pt x="11748" y="574"/>
                    <a:pt x="11283" y="574"/>
                  </a:cubicBezTo>
                  <a:cubicBezTo>
                    <a:pt x="10819" y="574"/>
                    <a:pt x="10412" y="347"/>
                    <a:pt x="10154" y="1"/>
                  </a:cubicBezTo>
                  <a:cubicBezTo>
                    <a:pt x="9899" y="347"/>
                    <a:pt x="9490" y="574"/>
                    <a:pt x="9028" y="574"/>
                  </a:cubicBezTo>
                  <a:cubicBezTo>
                    <a:pt x="8563" y="574"/>
                    <a:pt x="8154" y="347"/>
                    <a:pt x="7899" y="1"/>
                  </a:cubicBezTo>
                  <a:cubicBezTo>
                    <a:pt x="7644" y="347"/>
                    <a:pt x="7235" y="574"/>
                    <a:pt x="6770" y="574"/>
                  </a:cubicBezTo>
                  <a:cubicBezTo>
                    <a:pt x="6306" y="574"/>
                    <a:pt x="5899" y="347"/>
                    <a:pt x="5642" y="1"/>
                  </a:cubicBezTo>
                  <a:cubicBezTo>
                    <a:pt x="5387" y="347"/>
                    <a:pt x="4977" y="574"/>
                    <a:pt x="4513" y="574"/>
                  </a:cubicBezTo>
                  <a:cubicBezTo>
                    <a:pt x="4051" y="574"/>
                    <a:pt x="3639" y="347"/>
                    <a:pt x="3386" y="1"/>
                  </a:cubicBezTo>
                  <a:cubicBezTo>
                    <a:pt x="3129" y="347"/>
                    <a:pt x="2722" y="574"/>
                    <a:pt x="2258" y="574"/>
                  </a:cubicBezTo>
                  <a:cubicBezTo>
                    <a:pt x="1793" y="574"/>
                    <a:pt x="1384" y="347"/>
                    <a:pt x="1129"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6"/>
            <p:cNvSpPr/>
            <p:nvPr/>
          </p:nvSpPr>
          <p:spPr>
            <a:xfrm>
              <a:off x="1931614" y="2921347"/>
              <a:ext cx="332604" cy="29533"/>
            </a:xfrm>
            <a:custGeom>
              <a:rect b="b" l="l" r="r" t="t"/>
              <a:pathLst>
                <a:path extrusionOk="0" h="1202" w="13537">
                  <a:moveTo>
                    <a:pt x="1130" y="0"/>
                  </a:moveTo>
                  <a:cubicBezTo>
                    <a:pt x="790" y="193"/>
                    <a:pt x="398" y="299"/>
                    <a:pt x="1" y="299"/>
                  </a:cubicBezTo>
                  <a:lnTo>
                    <a:pt x="1" y="1201"/>
                  </a:lnTo>
                  <a:lnTo>
                    <a:pt x="13536" y="1201"/>
                  </a:lnTo>
                  <a:lnTo>
                    <a:pt x="13536" y="299"/>
                  </a:lnTo>
                  <a:cubicBezTo>
                    <a:pt x="13137" y="299"/>
                    <a:pt x="12749" y="193"/>
                    <a:pt x="12413" y="0"/>
                  </a:cubicBezTo>
                  <a:cubicBezTo>
                    <a:pt x="12071" y="193"/>
                    <a:pt x="11683" y="299"/>
                    <a:pt x="11284" y="299"/>
                  </a:cubicBezTo>
                  <a:cubicBezTo>
                    <a:pt x="10887" y="299"/>
                    <a:pt x="10494" y="193"/>
                    <a:pt x="10155" y="0"/>
                  </a:cubicBezTo>
                  <a:cubicBezTo>
                    <a:pt x="9816" y="193"/>
                    <a:pt x="9428" y="299"/>
                    <a:pt x="9026" y="299"/>
                  </a:cubicBezTo>
                  <a:cubicBezTo>
                    <a:pt x="8627" y="299"/>
                    <a:pt x="8239" y="193"/>
                    <a:pt x="7900" y="0"/>
                  </a:cubicBezTo>
                  <a:cubicBezTo>
                    <a:pt x="7558" y="193"/>
                    <a:pt x="7168" y="299"/>
                    <a:pt x="6771" y="299"/>
                  </a:cubicBezTo>
                  <a:cubicBezTo>
                    <a:pt x="6371" y="299"/>
                    <a:pt x="5982" y="193"/>
                    <a:pt x="5642" y="0"/>
                  </a:cubicBezTo>
                  <a:cubicBezTo>
                    <a:pt x="5300" y="193"/>
                    <a:pt x="4911" y="299"/>
                    <a:pt x="4513" y="299"/>
                  </a:cubicBezTo>
                  <a:cubicBezTo>
                    <a:pt x="4114" y="299"/>
                    <a:pt x="3726" y="193"/>
                    <a:pt x="3387" y="0"/>
                  </a:cubicBezTo>
                  <a:cubicBezTo>
                    <a:pt x="3045" y="193"/>
                    <a:pt x="2658" y="299"/>
                    <a:pt x="2258" y="299"/>
                  </a:cubicBezTo>
                  <a:cubicBezTo>
                    <a:pt x="1859" y="299"/>
                    <a:pt x="1469" y="193"/>
                    <a:pt x="1130"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6"/>
            <p:cNvSpPr/>
            <p:nvPr/>
          </p:nvSpPr>
          <p:spPr>
            <a:xfrm>
              <a:off x="1931491" y="2763755"/>
              <a:ext cx="30025" cy="24742"/>
            </a:xfrm>
            <a:custGeom>
              <a:rect b="b" l="l" r="r" t="t"/>
              <a:pathLst>
                <a:path extrusionOk="0" h="1007" w="1222">
                  <a:moveTo>
                    <a:pt x="523" y="0"/>
                  </a:moveTo>
                  <a:cubicBezTo>
                    <a:pt x="251" y="0"/>
                    <a:pt x="18" y="215"/>
                    <a:pt x="11" y="487"/>
                  </a:cubicBezTo>
                  <a:cubicBezTo>
                    <a:pt x="1" y="771"/>
                    <a:pt x="230" y="1006"/>
                    <a:pt x="511" y="1006"/>
                  </a:cubicBezTo>
                  <a:lnTo>
                    <a:pt x="1221" y="1006"/>
                  </a:lnTo>
                  <a:lnTo>
                    <a:pt x="1221"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6"/>
            <p:cNvSpPr/>
            <p:nvPr/>
          </p:nvSpPr>
          <p:spPr>
            <a:xfrm>
              <a:off x="1956332" y="2760315"/>
              <a:ext cx="11032" cy="32383"/>
            </a:xfrm>
            <a:custGeom>
              <a:rect b="b" l="l" r="r" t="t"/>
              <a:pathLst>
                <a:path extrusionOk="0" h="1318" w="449">
                  <a:moveTo>
                    <a:pt x="227" y="0"/>
                  </a:moveTo>
                  <a:cubicBezTo>
                    <a:pt x="221" y="0"/>
                    <a:pt x="216" y="0"/>
                    <a:pt x="210" y="1"/>
                  </a:cubicBezTo>
                  <a:cubicBezTo>
                    <a:pt x="90" y="6"/>
                    <a:pt x="1" y="112"/>
                    <a:pt x="1" y="232"/>
                  </a:cubicBezTo>
                  <a:lnTo>
                    <a:pt x="1" y="1079"/>
                  </a:lnTo>
                  <a:cubicBezTo>
                    <a:pt x="1" y="1199"/>
                    <a:pt x="90" y="1305"/>
                    <a:pt x="210" y="1317"/>
                  </a:cubicBezTo>
                  <a:cubicBezTo>
                    <a:pt x="214" y="1318"/>
                    <a:pt x="219" y="1318"/>
                    <a:pt x="223" y="1318"/>
                  </a:cubicBezTo>
                  <a:cubicBezTo>
                    <a:pt x="347" y="1318"/>
                    <a:pt x="448" y="1217"/>
                    <a:pt x="448" y="1091"/>
                  </a:cubicBezTo>
                  <a:lnTo>
                    <a:pt x="448" y="225"/>
                  </a:lnTo>
                  <a:cubicBezTo>
                    <a:pt x="448" y="102"/>
                    <a:pt x="349" y="0"/>
                    <a:pt x="227"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6"/>
            <p:cNvSpPr/>
            <p:nvPr/>
          </p:nvSpPr>
          <p:spPr>
            <a:xfrm>
              <a:off x="2234341" y="2763755"/>
              <a:ext cx="30049" cy="24742"/>
            </a:xfrm>
            <a:custGeom>
              <a:rect b="b" l="l" r="r" t="t"/>
              <a:pathLst>
                <a:path extrusionOk="0" h="1007" w="1223">
                  <a:moveTo>
                    <a:pt x="0" y="0"/>
                  </a:moveTo>
                  <a:lnTo>
                    <a:pt x="0" y="1006"/>
                  </a:lnTo>
                  <a:lnTo>
                    <a:pt x="710" y="1006"/>
                  </a:lnTo>
                  <a:cubicBezTo>
                    <a:pt x="994" y="1006"/>
                    <a:pt x="1223" y="771"/>
                    <a:pt x="1213" y="487"/>
                  </a:cubicBezTo>
                  <a:cubicBezTo>
                    <a:pt x="1203" y="215"/>
                    <a:pt x="972" y="0"/>
                    <a:pt x="698"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6"/>
            <p:cNvSpPr/>
            <p:nvPr/>
          </p:nvSpPr>
          <p:spPr>
            <a:xfrm>
              <a:off x="2229059" y="2760315"/>
              <a:ext cx="11081" cy="32383"/>
            </a:xfrm>
            <a:custGeom>
              <a:rect b="b" l="l" r="r" t="t"/>
              <a:pathLst>
                <a:path extrusionOk="0" h="1318" w="451">
                  <a:moveTo>
                    <a:pt x="229" y="0"/>
                  </a:moveTo>
                  <a:cubicBezTo>
                    <a:pt x="224" y="0"/>
                    <a:pt x="218" y="0"/>
                    <a:pt x="213" y="1"/>
                  </a:cubicBezTo>
                  <a:cubicBezTo>
                    <a:pt x="92" y="6"/>
                    <a:pt x="1" y="112"/>
                    <a:pt x="1" y="232"/>
                  </a:cubicBezTo>
                  <a:lnTo>
                    <a:pt x="1" y="1079"/>
                  </a:lnTo>
                  <a:cubicBezTo>
                    <a:pt x="1" y="1199"/>
                    <a:pt x="95" y="1305"/>
                    <a:pt x="213" y="1317"/>
                  </a:cubicBezTo>
                  <a:cubicBezTo>
                    <a:pt x="217" y="1318"/>
                    <a:pt x="221" y="1318"/>
                    <a:pt x="225" y="1318"/>
                  </a:cubicBezTo>
                  <a:cubicBezTo>
                    <a:pt x="350" y="1318"/>
                    <a:pt x="451" y="1217"/>
                    <a:pt x="451" y="1091"/>
                  </a:cubicBezTo>
                  <a:lnTo>
                    <a:pt x="451" y="225"/>
                  </a:lnTo>
                  <a:cubicBezTo>
                    <a:pt x="451" y="102"/>
                    <a:pt x="352" y="0"/>
                    <a:pt x="229"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6"/>
            <p:cNvSpPr/>
            <p:nvPr/>
          </p:nvSpPr>
          <p:spPr>
            <a:xfrm>
              <a:off x="2003113" y="2689136"/>
              <a:ext cx="95479" cy="100663"/>
            </a:xfrm>
            <a:custGeom>
              <a:rect b="b" l="l" r="r" t="t"/>
              <a:pathLst>
                <a:path extrusionOk="0" h="4097" w="3886">
                  <a:moveTo>
                    <a:pt x="1" y="0"/>
                  </a:moveTo>
                  <a:lnTo>
                    <a:pt x="1" y="4096"/>
                  </a:lnTo>
                  <a:lnTo>
                    <a:pt x="3885" y="4096"/>
                  </a:lnTo>
                  <a:lnTo>
                    <a:pt x="3885"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46"/>
          <p:cNvGrpSpPr/>
          <p:nvPr/>
        </p:nvGrpSpPr>
        <p:grpSpPr>
          <a:xfrm>
            <a:off x="3203935" y="2486945"/>
            <a:ext cx="332530" cy="259213"/>
            <a:chOff x="4814560" y="2647490"/>
            <a:chExt cx="332530" cy="259213"/>
          </a:xfrm>
        </p:grpSpPr>
        <p:sp>
          <p:nvSpPr>
            <p:cNvPr id="1340" name="Google Shape;1340;p46"/>
            <p:cNvSpPr/>
            <p:nvPr/>
          </p:nvSpPr>
          <p:spPr>
            <a:xfrm>
              <a:off x="5010112" y="2699480"/>
              <a:ext cx="36978" cy="66536"/>
            </a:xfrm>
            <a:custGeom>
              <a:rect b="b" l="l" r="r" t="t"/>
              <a:pathLst>
                <a:path extrusionOk="0" h="2708" w="1505">
                  <a:moveTo>
                    <a:pt x="602" y="0"/>
                  </a:moveTo>
                  <a:lnTo>
                    <a:pt x="0" y="1353"/>
                  </a:lnTo>
                  <a:lnTo>
                    <a:pt x="602" y="2708"/>
                  </a:lnTo>
                  <a:lnTo>
                    <a:pt x="1505" y="2106"/>
                  </a:lnTo>
                  <a:lnTo>
                    <a:pt x="1505"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6"/>
            <p:cNvSpPr/>
            <p:nvPr/>
          </p:nvSpPr>
          <p:spPr>
            <a:xfrm>
              <a:off x="5043872" y="2750733"/>
              <a:ext cx="36978" cy="66560"/>
            </a:xfrm>
            <a:custGeom>
              <a:rect b="b" l="l" r="r" t="t"/>
              <a:pathLst>
                <a:path extrusionOk="0" h="2709" w="1505">
                  <a:moveTo>
                    <a:pt x="602" y="1"/>
                  </a:moveTo>
                  <a:lnTo>
                    <a:pt x="1" y="1356"/>
                  </a:lnTo>
                  <a:lnTo>
                    <a:pt x="602" y="2709"/>
                  </a:lnTo>
                  <a:lnTo>
                    <a:pt x="1505" y="2107"/>
                  </a:lnTo>
                  <a:lnTo>
                    <a:pt x="1505"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a:off x="4984388" y="2647490"/>
              <a:ext cx="29582" cy="66560"/>
            </a:xfrm>
            <a:custGeom>
              <a:rect b="b" l="l" r="r" t="t"/>
              <a:pathLst>
                <a:path extrusionOk="0" h="2709" w="1204">
                  <a:moveTo>
                    <a:pt x="602" y="1"/>
                  </a:moveTo>
                  <a:lnTo>
                    <a:pt x="0" y="1353"/>
                  </a:lnTo>
                  <a:lnTo>
                    <a:pt x="602" y="2708"/>
                  </a:lnTo>
                  <a:lnTo>
                    <a:pt x="1204" y="2107"/>
                  </a:lnTo>
                  <a:lnTo>
                    <a:pt x="1204"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p:nvPr/>
          </p:nvSpPr>
          <p:spPr>
            <a:xfrm>
              <a:off x="4973159" y="2647490"/>
              <a:ext cx="25921" cy="66560"/>
            </a:xfrm>
            <a:custGeom>
              <a:rect b="b" l="l" r="r" t="t"/>
              <a:pathLst>
                <a:path extrusionOk="0" h="2709" w="1055">
                  <a:moveTo>
                    <a:pt x="301" y="1"/>
                  </a:moveTo>
                  <a:lnTo>
                    <a:pt x="0" y="2107"/>
                  </a:lnTo>
                  <a:lnTo>
                    <a:pt x="1054" y="2708"/>
                  </a:lnTo>
                  <a:lnTo>
                    <a:pt x="1054"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6"/>
            <p:cNvSpPr/>
            <p:nvPr/>
          </p:nvSpPr>
          <p:spPr>
            <a:xfrm>
              <a:off x="4973036" y="2699480"/>
              <a:ext cx="51941" cy="66536"/>
            </a:xfrm>
            <a:custGeom>
              <a:rect b="b" l="l" r="r" t="t"/>
              <a:pathLst>
                <a:path extrusionOk="0" h="2708" w="2114">
                  <a:moveTo>
                    <a:pt x="0" y="0"/>
                  </a:moveTo>
                  <a:lnTo>
                    <a:pt x="0" y="2106"/>
                  </a:lnTo>
                  <a:lnTo>
                    <a:pt x="2114" y="2708"/>
                  </a:lnTo>
                  <a:lnTo>
                    <a:pt x="2114"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6"/>
            <p:cNvSpPr/>
            <p:nvPr/>
          </p:nvSpPr>
          <p:spPr>
            <a:xfrm>
              <a:off x="4973036" y="2750733"/>
              <a:ext cx="85061" cy="66560"/>
            </a:xfrm>
            <a:custGeom>
              <a:rect b="b" l="l" r="r" t="t"/>
              <a:pathLst>
                <a:path extrusionOk="0" h="2709" w="3462">
                  <a:moveTo>
                    <a:pt x="0" y="1"/>
                  </a:moveTo>
                  <a:lnTo>
                    <a:pt x="0" y="2107"/>
                  </a:lnTo>
                  <a:lnTo>
                    <a:pt x="3461" y="2709"/>
                  </a:lnTo>
                  <a:lnTo>
                    <a:pt x="346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6"/>
            <p:cNvSpPr/>
            <p:nvPr/>
          </p:nvSpPr>
          <p:spPr>
            <a:xfrm>
              <a:off x="5076992" y="2802723"/>
              <a:ext cx="36978" cy="66560"/>
            </a:xfrm>
            <a:custGeom>
              <a:rect b="b" l="l" r="r" t="t"/>
              <a:pathLst>
                <a:path extrusionOk="0" h="2709" w="1505">
                  <a:moveTo>
                    <a:pt x="602" y="0"/>
                  </a:moveTo>
                  <a:lnTo>
                    <a:pt x="0" y="1353"/>
                  </a:lnTo>
                  <a:lnTo>
                    <a:pt x="602" y="2708"/>
                  </a:lnTo>
                  <a:lnTo>
                    <a:pt x="1505" y="2106"/>
                  </a:lnTo>
                  <a:lnTo>
                    <a:pt x="1505"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a:off x="4973675" y="2802723"/>
              <a:ext cx="118231" cy="66560"/>
            </a:xfrm>
            <a:custGeom>
              <a:rect b="b" l="l" r="r" t="t"/>
              <a:pathLst>
                <a:path extrusionOk="0" h="2709" w="4812">
                  <a:moveTo>
                    <a:pt x="1" y="0"/>
                  </a:moveTo>
                  <a:lnTo>
                    <a:pt x="1" y="2106"/>
                  </a:lnTo>
                  <a:lnTo>
                    <a:pt x="4812" y="2708"/>
                  </a:lnTo>
                  <a:lnTo>
                    <a:pt x="4812"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6"/>
            <p:cNvSpPr/>
            <p:nvPr/>
          </p:nvSpPr>
          <p:spPr>
            <a:xfrm>
              <a:off x="5109990" y="2854689"/>
              <a:ext cx="37101" cy="52015"/>
            </a:xfrm>
            <a:custGeom>
              <a:rect b="b" l="l" r="r" t="t"/>
              <a:pathLst>
                <a:path extrusionOk="0" h="2117" w="1510">
                  <a:moveTo>
                    <a:pt x="605" y="1"/>
                  </a:moveTo>
                  <a:lnTo>
                    <a:pt x="0" y="1060"/>
                  </a:lnTo>
                  <a:lnTo>
                    <a:pt x="605" y="2117"/>
                  </a:lnTo>
                  <a:lnTo>
                    <a:pt x="1510" y="2117"/>
                  </a:lnTo>
                  <a:lnTo>
                    <a:pt x="151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4973675" y="2854689"/>
              <a:ext cx="151302" cy="52015"/>
            </a:xfrm>
            <a:custGeom>
              <a:rect b="b" l="l" r="r" t="t"/>
              <a:pathLst>
                <a:path extrusionOk="0" h="2117" w="6158">
                  <a:moveTo>
                    <a:pt x="1" y="1"/>
                  </a:moveTo>
                  <a:lnTo>
                    <a:pt x="1" y="2117"/>
                  </a:lnTo>
                  <a:lnTo>
                    <a:pt x="6157" y="2117"/>
                  </a:lnTo>
                  <a:lnTo>
                    <a:pt x="6157"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a:off x="4947656" y="2647490"/>
              <a:ext cx="33219" cy="66560"/>
            </a:xfrm>
            <a:custGeom>
              <a:rect b="b" l="l" r="r" t="t"/>
              <a:pathLst>
                <a:path extrusionOk="0" h="2709" w="1352">
                  <a:moveTo>
                    <a:pt x="1" y="1"/>
                  </a:moveTo>
                  <a:lnTo>
                    <a:pt x="1" y="2107"/>
                  </a:lnTo>
                  <a:lnTo>
                    <a:pt x="603" y="2708"/>
                  </a:lnTo>
                  <a:lnTo>
                    <a:pt x="1351" y="2107"/>
                  </a:lnTo>
                  <a:lnTo>
                    <a:pt x="135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a:off x="4914560" y="2699480"/>
              <a:ext cx="66314" cy="66536"/>
            </a:xfrm>
            <a:custGeom>
              <a:rect b="b" l="l" r="r" t="t"/>
              <a:pathLst>
                <a:path extrusionOk="0" h="2708" w="2699">
                  <a:moveTo>
                    <a:pt x="0" y="0"/>
                  </a:moveTo>
                  <a:lnTo>
                    <a:pt x="0" y="2106"/>
                  </a:lnTo>
                  <a:lnTo>
                    <a:pt x="900" y="2708"/>
                  </a:lnTo>
                  <a:lnTo>
                    <a:pt x="2698" y="2106"/>
                  </a:lnTo>
                  <a:lnTo>
                    <a:pt x="2698"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a:off x="4880776" y="2750733"/>
              <a:ext cx="100098" cy="66560"/>
            </a:xfrm>
            <a:custGeom>
              <a:rect b="b" l="l" r="r" t="t"/>
              <a:pathLst>
                <a:path extrusionOk="0" h="2709" w="4074">
                  <a:moveTo>
                    <a:pt x="1" y="1"/>
                  </a:moveTo>
                  <a:lnTo>
                    <a:pt x="1" y="2107"/>
                  </a:lnTo>
                  <a:lnTo>
                    <a:pt x="906" y="2709"/>
                  </a:lnTo>
                  <a:lnTo>
                    <a:pt x="4073" y="2107"/>
                  </a:lnTo>
                  <a:lnTo>
                    <a:pt x="4073"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a:off x="4847606" y="2802723"/>
              <a:ext cx="133268" cy="66560"/>
            </a:xfrm>
            <a:custGeom>
              <a:rect b="b" l="l" r="r" t="t"/>
              <a:pathLst>
                <a:path extrusionOk="0" h="2709" w="5424">
                  <a:moveTo>
                    <a:pt x="1" y="0"/>
                  </a:moveTo>
                  <a:lnTo>
                    <a:pt x="1" y="2106"/>
                  </a:lnTo>
                  <a:lnTo>
                    <a:pt x="908" y="2708"/>
                  </a:lnTo>
                  <a:lnTo>
                    <a:pt x="5423" y="2106"/>
                  </a:lnTo>
                  <a:lnTo>
                    <a:pt x="5423"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a:off x="4814560" y="2854689"/>
              <a:ext cx="166314" cy="52015"/>
            </a:xfrm>
            <a:custGeom>
              <a:rect b="b" l="l" r="r" t="t"/>
              <a:pathLst>
                <a:path extrusionOk="0" h="2117" w="6769">
                  <a:moveTo>
                    <a:pt x="0" y="1"/>
                  </a:moveTo>
                  <a:lnTo>
                    <a:pt x="0" y="2117"/>
                  </a:lnTo>
                  <a:lnTo>
                    <a:pt x="6768" y="2117"/>
                  </a:lnTo>
                  <a:lnTo>
                    <a:pt x="676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a:off x="5030284" y="2774689"/>
              <a:ext cx="11130" cy="11155"/>
            </a:xfrm>
            <a:custGeom>
              <a:rect b="b" l="l" r="r" t="t"/>
              <a:pathLst>
                <a:path extrusionOk="0" h="454" w="453">
                  <a:moveTo>
                    <a:pt x="226" y="1"/>
                  </a:moveTo>
                  <a:cubicBezTo>
                    <a:pt x="101" y="1"/>
                    <a:pt x="0" y="102"/>
                    <a:pt x="0" y="227"/>
                  </a:cubicBezTo>
                  <a:cubicBezTo>
                    <a:pt x="0" y="352"/>
                    <a:pt x="101" y="453"/>
                    <a:pt x="226" y="453"/>
                  </a:cubicBezTo>
                  <a:cubicBezTo>
                    <a:pt x="352" y="453"/>
                    <a:pt x="453" y="352"/>
                    <a:pt x="453" y="227"/>
                  </a:cubicBezTo>
                  <a:cubicBezTo>
                    <a:pt x="453" y="102"/>
                    <a:pt x="352" y="1"/>
                    <a:pt x="226"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5005149" y="2878128"/>
              <a:ext cx="11130" cy="11081"/>
            </a:xfrm>
            <a:custGeom>
              <a:rect b="b" l="l" r="r" t="t"/>
              <a:pathLst>
                <a:path extrusionOk="0" h="451" w="453">
                  <a:moveTo>
                    <a:pt x="226" y="0"/>
                  </a:moveTo>
                  <a:cubicBezTo>
                    <a:pt x="101" y="0"/>
                    <a:pt x="0" y="101"/>
                    <a:pt x="0" y="226"/>
                  </a:cubicBezTo>
                  <a:cubicBezTo>
                    <a:pt x="0" y="351"/>
                    <a:pt x="101" y="450"/>
                    <a:pt x="226" y="450"/>
                  </a:cubicBezTo>
                  <a:cubicBezTo>
                    <a:pt x="352" y="450"/>
                    <a:pt x="453" y="351"/>
                    <a:pt x="453" y="226"/>
                  </a:cubicBezTo>
                  <a:cubicBezTo>
                    <a:pt x="453" y="101"/>
                    <a:pt x="352" y="0"/>
                    <a:pt x="226"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5034707" y="2871445"/>
              <a:ext cx="11155" cy="11130"/>
            </a:xfrm>
            <a:custGeom>
              <a:rect b="b" l="l" r="r" t="t"/>
              <a:pathLst>
                <a:path extrusionOk="0" h="453" w="454">
                  <a:moveTo>
                    <a:pt x="227" y="0"/>
                  </a:moveTo>
                  <a:cubicBezTo>
                    <a:pt x="102" y="0"/>
                    <a:pt x="1" y="101"/>
                    <a:pt x="1" y="226"/>
                  </a:cubicBezTo>
                  <a:cubicBezTo>
                    <a:pt x="1" y="351"/>
                    <a:pt x="102" y="453"/>
                    <a:pt x="227" y="453"/>
                  </a:cubicBezTo>
                  <a:cubicBezTo>
                    <a:pt x="352" y="453"/>
                    <a:pt x="453" y="351"/>
                    <a:pt x="453" y="226"/>
                  </a:cubicBezTo>
                  <a:cubicBezTo>
                    <a:pt x="453" y="101"/>
                    <a:pt x="352" y="0"/>
                    <a:pt x="227"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46"/>
          <p:cNvGrpSpPr/>
          <p:nvPr/>
        </p:nvGrpSpPr>
        <p:grpSpPr>
          <a:xfrm>
            <a:off x="3203665" y="3351327"/>
            <a:ext cx="333071" cy="269901"/>
            <a:chOff x="4812177" y="1340046"/>
            <a:chExt cx="333071" cy="269901"/>
          </a:xfrm>
        </p:grpSpPr>
        <p:sp>
          <p:nvSpPr>
            <p:cNvPr id="1359" name="Google Shape;1359;p46"/>
            <p:cNvSpPr/>
            <p:nvPr/>
          </p:nvSpPr>
          <p:spPr>
            <a:xfrm>
              <a:off x="4890137" y="1498154"/>
              <a:ext cx="195921" cy="107371"/>
            </a:xfrm>
            <a:custGeom>
              <a:rect b="b" l="l" r="r" t="t"/>
              <a:pathLst>
                <a:path extrusionOk="0" h="4370" w="7974">
                  <a:moveTo>
                    <a:pt x="137" y="1"/>
                  </a:moveTo>
                  <a:lnTo>
                    <a:pt x="0" y="415"/>
                  </a:lnTo>
                  <a:cubicBezTo>
                    <a:pt x="1829" y="1012"/>
                    <a:pt x="3110" y="2095"/>
                    <a:pt x="4137" y="2966"/>
                  </a:cubicBezTo>
                  <a:cubicBezTo>
                    <a:pt x="5064" y="3748"/>
                    <a:pt x="5796" y="4369"/>
                    <a:pt x="6590" y="4369"/>
                  </a:cubicBezTo>
                  <a:cubicBezTo>
                    <a:pt x="7350" y="4369"/>
                    <a:pt x="7974" y="3748"/>
                    <a:pt x="7974" y="2985"/>
                  </a:cubicBezTo>
                  <a:cubicBezTo>
                    <a:pt x="7967" y="2225"/>
                    <a:pt x="7348" y="1604"/>
                    <a:pt x="6587" y="1604"/>
                  </a:cubicBezTo>
                  <a:cubicBezTo>
                    <a:pt x="6094" y="1604"/>
                    <a:pt x="5690" y="2008"/>
                    <a:pt x="5690" y="2501"/>
                  </a:cubicBezTo>
                  <a:cubicBezTo>
                    <a:pt x="5690" y="2992"/>
                    <a:pt x="6094" y="3397"/>
                    <a:pt x="6587" y="3397"/>
                  </a:cubicBezTo>
                  <a:cubicBezTo>
                    <a:pt x="7028" y="3397"/>
                    <a:pt x="7399" y="3072"/>
                    <a:pt x="7471" y="2651"/>
                  </a:cubicBezTo>
                  <a:cubicBezTo>
                    <a:pt x="7509" y="2757"/>
                    <a:pt x="7533" y="2867"/>
                    <a:pt x="7533" y="2988"/>
                  </a:cubicBezTo>
                  <a:cubicBezTo>
                    <a:pt x="7533" y="3507"/>
                    <a:pt x="7110" y="3933"/>
                    <a:pt x="6590" y="3933"/>
                  </a:cubicBezTo>
                  <a:cubicBezTo>
                    <a:pt x="5954" y="3933"/>
                    <a:pt x="5278" y="3361"/>
                    <a:pt x="4421" y="2631"/>
                  </a:cubicBezTo>
                  <a:cubicBezTo>
                    <a:pt x="3362" y="1736"/>
                    <a:pt x="2046" y="624"/>
                    <a:pt x="137"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a:off x="4851218" y="1488056"/>
              <a:ext cx="40344" cy="121892"/>
            </a:xfrm>
            <a:custGeom>
              <a:rect b="b" l="l" r="r" t="t"/>
              <a:pathLst>
                <a:path extrusionOk="0" h="4961" w="1642">
                  <a:moveTo>
                    <a:pt x="636" y="0"/>
                  </a:moveTo>
                  <a:lnTo>
                    <a:pt x="636" y="2715"/>
                  </a:lnTo>
                  <a:cubicBezTo>
                    <a:pt x="636" y="3064"/>
                    <a:pt x="352" y="3350"/>
                    <a:pt x="0" y="3350"/>
                  </a:cubicBezTo>
                  <a:lnTo>
                    <a:pt x="592" y="4961"/>
                  </a:lnTo>
                  <a:cubicBezTo>
                    <a:pt x="1172" y="4961"/>
                    <a:pt x="1642" y="4494"/>
                    <a:pt x="1642" y="3918"/>
                  </a:cubicBezTo>
                  <a:lnTo>
                    <a:pt x="1642" y="3"/>
                  </a:lnTo>
                  <a:lnTo>
                    <a:pt x="63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6"/>
            <p:cNvSpPr/>
            <p:nvPr/>
          </p:nvSpPr>
          <p:spPr>
            <a:xfrm>
              <a:off x="4816329" y="1417098"/>
              <a:ext cx="238919" cy="91671"/>
            </a:xfrm>
            <a:custGeom>
              <a:rect b="b" l="l" r="r" t="t"/>
              <a:pathLst>
                <a:path extrusionOk="0" h="3731" w="9724">
                  <a:moveTo>
                    <a:pt x="4862" y="0"/>
                  </a:moveTo>
                  <a:cubicBezTo>
                    <a:pt x="2852" y="0"/>
                    <a:pt x="1074" y="737"/>
                    <a:pt x="0" y="1865"/>
                  </a:cubicBezTo>
                  <a:cubicBezTo>
                    <a:pt x="1074" y="2992"/>
                    <a:pt x="2852" y="3731"/>
                    <a:pt x="4862" y="3731"/>
                  </a:cubicBezTo>
                  <a:cubicBezTo>
                    <a:pt x="6872" y="3731"/>
                    <a:pt x="8648" y="2992"/>
                    <a:pt x="9724" y="1865"/>
                  </a:cubicBezTo>
                  <a:cubicBezTo>
                    <a:pt x="8648" y="737"/>
                    <a:pt x="6874" y="0"/>
                    <a:pt x="4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6"/>
            <p:cNvSpPr/>
            <p:nvPr/>
          </p:nvSpPr>
          <p:spPr>
            <a:xfrm>
              <a:off x="4816034" y="1360464"/>
              <a:ext cx="323611" cy="76806"/>
            </a:xfrm>
            <a:custGeom>
              <a:rect b="b" l="l" r="r" t="t"/>
              <a:pathLst>
                <a:path extrusionOk="0" h="3126" w="13171">
                  <a:moveTo>
                    <a:pt x="4830" y="1"/>
                  </a:moveTo>
                  <a:cubicBezTo>
                    <a:pt x="3735" y="1"/>
                    <a:pt x="2682" y="186"/>
                    <a:pt x="1704" y="553"/>
                  </a:cubicBezTo>
                  <a:cubicBezTo>
                    <a:pt x="1206" y="741"/>
                    <a:pt x="434" y="1107"/>
                    <a:pt x="0" y="1381"/>
                  </a:cubicBezTo>
                  <a:lnTo>
                    <a:pt x="292" y="2163"/>
                  </a:lnTo>
                  <a:cubicBezTo>
                    <a:pt x="715" y="1886"/>
                    <a:pt x="1182" y="1646"/>
                    <a:pt x="1675" y="1453"/>
                  </a:cubicBezTo>
                  <a:cubicBezTo>
                    <a:pt x="2691" y="1056"/>
                    <a:pt x="3789" y="854"/>
                    <a:pt x="4937" y="854"/>
                  </a:cubicBezTo>
                  <a:cubicBezTo>
                    <a:pt x="6082" y="854"/>
                    <a:pt x="7177" y="1056"/>
                    <a:pt x="8195" y="1453"/>
                  </a:cubicBezTo>
                  <a:cubicBezTo>
                    <a:pt x="9197" y="1848"/>
                    <a:pt x="12386" y="3126"/>
                    <a:pt x="13170" y="3126"/>
                  </a:cubicBezTo>
                  <a:lnTo>
                    <a:pt x="13170" y="2690"/>
                  </a:lnTo>
                  <a:cubicBezTo>
                    <a:pt x="13170" y="2690"/>
                    <a:pt x="10453" y="1564"/>
                    <a:pt x="9105" y="1013"/>
                  </a:cubicBezTo>
                  <a:cubicBezTo>
                    <a:pt x="8862" y="921"/>
                    <a:pt x="8364" y="707"/>
                    <a:pt x="8222" y="652"/>
                  </a:cubicBezTo>
                  <a:cubicBezTo>
                    <a:pt x="7213" y="238"/>
                    <a:pt x="6118" y="21"/>
                    <a:pt x="4973" y="2"/>
                  </a:cubicBezTo>
                  <a:cubicBezTo>
                    <a:pt x="4925" y="1"/>
                    <a:pt x="4877" y="1"/>
                    <a:pt x="4830"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6"/>
            <p:cNvSpPr/>
            <p:nvPr/>
          </p:nvSpPr>
          <p:spPr>
            <a:xfrm>
              <a:off x="4815960" y="1340046"/>
              <a:ext cx="323685" cy="86536"/>
            </a:xfrm>
            <a:custGeom>
              <a:rect b="b" l="l" r="r" t="t"/>
              <a:pathLst>
                <a:path extrusionOk="0" h="3522" w="13174">
                  <a:moveTo>
                    <a:pt x="4615" y="0"/>
                  </a:moveTo>
                  <a:cubicBezTo>
                    <a:pt x="3622" y="0"/>
                    <a:pt x="2667" y="153"/>
                    <a:pt x="1765" y="460"/>
                  </a:cubicBezTo>
                  <a:cubicBezTo>
                    <a:pt x="1260" y="633"/>
                    <a:pt x="745" y="876"/>
                    <a:pt x="295" y="1141"/>
                  </a:cubicBezTo>
                  <a:lnTo>
                    <a:pt x="1" y="2214"/>
                  </a:lnTo>
                  <a:lnTo>
                    <a:pt x="295" y="2378"/>
                  </a:lnTo>
                  <a:cubicBezTo>
                    <a:pt x="728" y="2104"/>
                    <a:pt x="1209" y="1863"/>
                    <a:pt x="1707" y="1675"/>
                  </a:cubicBezTo>
                  <a:cubicBezTo>
                    <a:pt x="2686" y="1311"/>
                    <a:pt x="3737" y="1123"/>
                    <a:pt x="4834" y="1123"/>
                  </a:cubicBezTo>
                  <a:cubicBezTo>
                    <a:pt x="4881" y="1123"/>
                    <a:pt x="4928" y="1123"/>
                    <a:pt x="4976" y="1124"/>
                  </a:cubicBezTo>
                  <a:cubicBezTo>
                    <a:pt x="6121" y="1143"/>
                    <a:pt x="7216" y="1362"/>
                    <a:pt x="8225" y="1776"/>
                  </a:cubicBezTo>
                  <a:cubicBezTo>
                    <a:pt x="8367" y="1829"/>
                    <a:pt x="8865" y="2041"/>
                    <a:pt x="9108" y="2137"/>
                  </a:cubicBezTo>
                  <a:cubicBezTo>
                    <a:pt x="10456" y="2686"/>
                    <a:pt x="12552" y="3512"/>
                    <a:pt x="13173" y="3521"/>
                  </a:cubicBezTo>
                  <a:lnTo>
                    <a:pt x="13173" y="2648"/>
                  </a:lnTo>
                  <a:cubicBezTo>
                    <a:pt x="12555" y="2621"/>
                    <a:pt x="10485" y="1731"/>
                    <a:pt x="9149" y="1143"/>
                  </a:cubicBezTo>
                  <a:lnTo>
                    <a:pt x="8275" y="756"/>
                  </a:lnTo>
                  <a:cubicBezTo>
                    <a:pt x="7279" y="313"/>
                    <a:pt x="6194" y="60"/>
                    <a:pt x="5048" y="10"/>
                  </a:cubicBezTo>
                  <a:cubicBezTo>
                    <a:pt x="4903" y="3"/>
                    <a:pt x="4758" y="0"/>
                    <a:pt x="4615"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a:off x="4812299" y="1351398"/>
              <a:ext cx="11032" cy="61990"/>
            </a:xfrm>
            <a:custGeom>
              <a:rect b="b" l="l" r="r" t="t"/>
              <a:pathLst>
                <a:path extrusionOk="0" h="2523" w="449">
                  <a:moveTo>
                    <a:pt x="223" y="0"/>
                  </a:moveTo>
                  <a:cubicBezTo>
                    <a:pt x="201" y="0"/>
                    <a:pt x="178" y="3"/>
                    <a:pt x="155" y="10"/>
                  </a:cubicBezTo>
                  <a:cubicBezTo>
                    <a:pt x="61" y="39"/>
                    <a:pt x="1" y="128"/>
                    <a:pt x="1" y="224"/>
                  </a:cubicBezTo>
                  <a:lnTo>
                    <a:pt x="1" y="2522"/>
                  </a:lnTo>
                  <a:lnTo>
                    <a:pt x="448" y="2522"/>
                  </a:lnTo>
                  <a:lnTo>
                    <a:pt x="448" y="219"/>
                  </a:lnTo>
                  <a:cubicBezTo>
                    <a:pt x="448" y="97"/>
                    <a:pt x="348" y="0"/>
                    <a:pt x="223"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a:off x="4937606" y="1417098"/>
              <a:ext cx="45848" cy="91671"/>
            </a:xfrm>
            <a:custGeom>
              <a:rect b="b" l="l" r="r" t="t"/>
              <a:pathLst>
                <a:path extrusionOk="0" h="3731" w="1866">
                  <a:moveTo>
                    <a:pt x="1" y="0"/>
                  </a:moveTo>
                  <a:lnTo>
                    <a:pt x="1" y="3731"/>
                  </a:lnTo>
                  <a:cubicBezTo>
                    <a:pt x="1033" y="3731"/>
                    <a:pt x="1866" y="2893"/>
                    <a:pt x="1866" y="1865"/>
                  </a:cubicBezTo>
                  <a:cubicBezTo>
                    <a:pt x="1866" y="835"/>
                    <a:pt x="1031" y="0"/>
                    <a:pt x="1"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a:off x="4891734" y="1417098"/>
              <a:ext cx="75577" cy="91671"/>
            </a:xfrm>
            <a:custGeom>
              <a:rect b="b" l="l" r="r" t="t"/>
              <a:pathLst>
                <a:path extrusionOk="0" h="3731" w="3076">
                  <a:moveTo>
                    <a:pt x="1865" y="0"/>
                  </a:moveTo>
                  <a:cubicBezTo>
                    <a:pt x="833" y="0"/>
                    <a:pt x="0" y="835"/>
                    <a:pt x="0" y="1865"/>
                  </a:cubicBezTo>
                  <a:cubicBezTo>
                    <a:pt x="0" y="2893"/>
                    <a:pt x="835" y="3731"/>
                    <a:pt x="1865" y="3731"/>
                  </a:cubicBezTo>
                  <a:cubicBezTo>
                    <a:pt x="2534" y="3731"/>
                    <a:pt x="3076" y="2893"/>
                    <a:pt x="3076" y="1865"/>
                  </a:cubicBezTo>
                  <a:cubicBezTo>
                    <a:pt x="3076" y="835"/>
                    <a:pt x="2534" y="0"/>
                    <a:pt x="1865" y="0"/>
                  </a:cubicBezTo>
                  <a:close/>
                </a:path>
              </a:pathLst>
            </a:custGeom>
            <a:solidFill>
              <a:srgbClr val="719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a:off x="4914314" y="1439678"/>
              <a:ext cx="46437" cy="46437"/>
            </a:xfrm>
            <a:custGeom>
              <a:rect b="b" l="l" r="r" t="t"/>
              <a:pathLst>
                <a:path extrusionOk="0" h="1890" w="1890">
                  <a:moveTo>
                    <a:pt x="946" y="0"/>
                  </a:moveTo>
                  <a:cubicBezTo>
                    <a:pt x="424" y="0"/>
                    <a:pt x="0" y="424"/>
                    <a:pt x="0" y="946"/>
                  </a:cubicBezTo>
                  <a:cubicBezTo>
                    <a:pt x="0" y="1466"/>
                    <a:pt x="424" y="1890"/>
                    <a:pt x="946" y="1890"/>
                  </a:cubicBezTo>
                  <a:cubicBezTo>
                    <a:pt x="1466" y="1890"/>
                    <a:pt x="1890" y="1466"/>
                    <a:pt x="1890" y="946"/>
                  </a:cubicBezTo>
                  <a:cubicBezTo>
                    <a:pt x="1890" y="424"/>
                    <a:pt x="1466" y="0"/>
                    <a:pt x="946" y="0"/>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a:off x="4812177" y="1411643"/>
              <a:ext cx="333071" cy="102506"/>
            </a:xfrm>
            <a:custGeom>
              <a:rect b="b" l="l" r="r" t="t"/>
              <a:pathLst>
                <a:path extrusionOk="0" h="4172" w="13556">
                  <a:moveTo>
                    <a:pt x="5103" y="1"/>
                  </a:moveTo>
                  <a:cubicBezTo>
                    <a:pt x="3110" y="1"/>
                    <a:pt x="1233" y="728"/>
                    <a:pt x="80" y="1936"/>
                  </a:cubicBezTo>
                  <a:cubicBezTo>
                    <a:pt x="1" y="2020"/>
                    <a:pt x="1" y="2152"/>
                    <a:pt x="80" y="2237"/>
                  </a:cubicBezTo>
                  <a:cubicBezTo>
                    <a:pt x="1233" y="3450"/>
                    <a:pt x="3110" y="4172"/>
                    <a:pt x="5103" y="4172"/>
                  </a:cubicBezTo>
                  <a:cubicBezTo>
                    <a:pt x="7094" y="4172"/>
                    <a:pt x="8971" y="3445"/>
                    <a:pt x="10126" y="2244"/>
                  </a:cubicBezTo>
                  <a:cubicBezTo>
                    <a:pt x="10208" y="2155"/>
                    <a:pt x="10203" y="2018"/>
                    <a:pt x="10117" y="1933"/>
                  </a:cubicBezTo>
                  <a:cubicBezTo>
                    <a:pt x="10074" y="1892"/>
                    <a:pt x="10019" y="1872"/>
                    <a:pt x="9964" y="1872"/>
                  </a:cubicBezTo>
                  <a:cubicBezTo>
                    <a:pt x="9907" y="1872"/>
                    <a:pt x="9849" y="1894"/>
                    <a:pt x="9806" y="1938"/>
                  </a:cubicBezTo>
                  <a:cubicBezTo>
                    <a:pt x="8733" y="3067"/>
                    <a:pt x="6976" y="3738"/>
                    <a:pt x="5101" y="3738"/>
                  </a:cubicBezTo>
                  <a:cubicBezTo>
                    <a:pt x="3313" y="3738"/>
                    <a:pt x="1630" y="3125"/>
                    <a:pt x="547" y="2090"/>
                  </a:cubicBezTo>
                  <a:cubicBezTo>
                    <a:pt x="1630" y="1055"/>
                    <a:pt x="3313" y="441"/>
                    <a:pt x="5101" y="441"/>
                  </a:cubicBezTo>
                  <a:cubicBezTo>
                    <a:pt x="6846" y="441"/>
                    <a:pt x="8355" y="963"/>
                    <a:pt x="9813" y="1474"/>
                  </a:cubicBezTo>
                  <a:cubicBezTo>
                    <a:pt x="11041" y="1902"/>
                    <a:pt x="12203" y="2306"/>
                    <a:pt x="13337" y="2306"/>
                  </a:cubicBezTo>
                  <a:cubicBezTo>
                    <a:pt x="13460" y="2306"/>
                    <a:pt x="13556" y="2210"/>
                    <a:pt x="13556" y="2087"/>
                  </a:cubicBezTo>
                  <a:cubicBezTo>
                    <a:pt x="13556" y="1962"/>
                    <a:pt x="13457" y="1866"/>
                    <a:pt x="13337" y="1866"/>
                  </a:cubicBezTo>
                  <a:cubicBezTo>
                    <a:pt x="12276" y="1866"/>
                    <a:pt x="11149" y="1474"/>
                    <a:pt x="9955" y="1057"/>
                  </a:cubicBezTo>
                  <a:cubicBezTo>
                    <a:pt x="8533" y="564"/>
                    <a:pt x="6920" y="1"/>
                    <a:pt x="5103" y="1"/>
                  </a:cubicBez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47"/>
          <p:cNvSpPr txBox="1"/>
          <p:nvPr/>
        </p:nvSpPr>
        <p:spPr>
          <a:xfrm>
            <a:off x="720000" y="1393833"/>
            <a:ext cx="7704000" cy="6156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Daily life in Ancient Egypt was heavily influenced by the geography and culture of the Nile River Valley. Which of the following statements best describes an aspect of daily life in Ancient Egypt?</a:t>
            </a:r>
            <a:endParaRPr>
              <a:solidFill>
                <a:schemeClr val="lt1"/>
              </a:solidFill>
              <a:latin typeface="Actor"/>
              <a:ea typeface="Actor"/>
              <a:cs typeface="Actor"/>
              <a:sym typeface="Actor"/>
            </a:endParaRPr>
          </a:p>
        </p:txBody>
      </p:sp>
      <p:sp>
        <p:nvSpPr>
          <p:cNvPr id="1374" name="Google Shape;1374;p47"/>
          <p:cNvSpPr txBox="1"/>
          <p:nvPr>
            <p:ph type="title"/>
          </p:nvPr>
        </p:nvSpPr>
        <p:spPr>
          <a:xfrm>
            <a:off x="720000" y="552800"/>
            <a:ext cx="7704000" cy="572700"/>
          </a:xfrm>
          <a:prstGeom prst="rect">
            <a:avLst/>
          </a:prstGeom>
        </p:spPr>
        <p:txBody>
          <a:bodyPr anchorCtr="0" anchor="t" bIns="91425" lIns="90000" spcFirstLastPara="1" rIns="90000" wrap="square" tIns="91425">
            <a:noAutofit/>
          </a:bodyPr>
          <a:lstStyle/>
          <a:p>
            <a:pPr indent="0" lvl="0" marL="0" rtl="0" algn="ctr">
              <a:lnSpc>
                <a:spcPct val="115000"/>
              </a:lnSpc>
              <a:spcBef>
                <a:spcPts val="0"/>
              </a:spcBef>
              <a:spcAft>
                <a:spcPts val="0"/>
              </a:spcAft>
              <a:buNone/>
            </a:pPr>
            <a:r>
              <a:rPr lang="en"/>
              <a:t>ANCIENT EGYPT INFOGRAPHICS</a:t>
            </a:r>
            <a:endParaRPr/>
          </a:p>
        </p:txBody>
      </p:sp>
      <p:sp>
        <p:nvSpPr>
          <p:cNvPr id="1375" name="Google Shape;1375;p47"/>
          <p:cNvSpPr/>
          <p:nvPr/>
        </p:nvSpPr>
        <p:spPr>
          <a:xfrm>
            <a:off x="1475847" y="25461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6" name="Google Shape;1376;p47"/>
          <p:cNvSpPr/>
          <p:nvPr/>
        </p:nvSpPr>
        <p:spPr>
          <a:xfrm>
            <a:off x="5412049" y="25461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7" name="Google Shape;1377;p47"/>
          <p:cNvSpPr/>
          <p:nvPr/>
        </p:nvSpPr>
        <p:spPr>
          <a:xfrm>
            <a:off x="3443948" y="2546100"/>
            <a:ext cx="288000" cy="288000"/>
          </a:xfrm>
          <a:prstGeom prst="ellipse">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78" name="Google Shape;1378;p47"/>
          <p:cNvGrpSpPr/>
          <p:nvPr/>
        </p:nvGrpSpPr>
        <p:grpSpPr>
          <a:xfrm>
            <a:off x="719997" y="2910300"/>
            <a:ext cx="7704003" cy="1693200"/>
            <a:chOff x="719997" y="2910300"/>
            <a:chExt cx="7704003" cy="1693200"/>
          </a:xfrm>
        </p:grpSpPr>
        <p:sp>
          <p:nvSpPr>
            <p:cNvPr id="1379" name="Google Shape;1379;p47"/>
            <p:cNvSpPr txBox="1"/>
            <p:nvPr/>
          </p:nvSpPr>
          <p:spPr>
            <a:xfrm>
              <a:off x="719997" y="2910300"/>
              <a:ext cx="1872000" cy="16932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Ancient Egyptians predominantly wore woolen clothing, which kept them warm in the hot climate of the Nile Valley</a:t>
              </a:r>
              <a:endParaRPr>
                <a:solidFill>
                  <a:schemeClr val="lt1"/>
                </a:solidFill>
                <a:latin typeface="Actor"/>
                <a:ea typeface="Actor"/>
                <a:cs typeface="Actor"/>
                <a:sym typeface="Actor"/>
              </a:endParaRPr>
            </a:p>
          </p:txBody>
        </p:sp>
        <p:sp>
          <p:nvSpPr>
            <p:cNvPr id="1380" name="Google Shape;1380;p47"/>
            <p:cNvSpPr txBox="1"/>
            <p:nvPr/>
          </p:nvSpPr>
          <p:spPr>
            <a:xfrm>
              <a:off x="2663998" y="2910300"/>
              <a:ext cx="1872000" cy="16932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Linen was the primary fabric for clothing due to its lightweight, breathable qualities, suitable for Egypt’s warm climate</a:t>
              </a:r>
              <a:endParaRPr>
                <a:solidFill>
                  <a:schemeClr val="lt1"/>
                </a:solidFill>
                <a:latin typeface="Actor"/>
                <a:ea typeface="Actor"/>
                <a:cs typeface="Actor"/>
                <a:sym typeface="Actor"/>
              </a:endParaRPr>
            </a:p>
          </p:txBody>
        </p:sp>
        <p:sp>
          <p:nvSpPr>
            <p:cNvPr id="1381" name="Google Shape;1381;p47"/>
            <p:cNvSpPr txBox="1"/>
            <p:nvPr/>
          </p:nvSpPr>
          <p:spPr>
            <a:xfrm>
              <a:off x="4607999" y="2910300"/>
              <a:ext cx="1872000" cy="16932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Ancient Egyptian clothing was characterized by intricate embroidery and the use of animal hides for ceremonial occasions</a:t>
              </a:r>
              <a:endParaRPr>
                <a:solidFill>
                  <a:schemeClr val="lt1"/>
                </a:solidFill>
                <a:latin typeface="Actor"/>
                <a:ea typeface="Actor"/>
                <a:cs typeface="Actor"/>
                <a:sym typeface="Actor"/>
              </a:endParaRPr>
            </a:p>
          </p:txBody>
        </p:sp>
        <p:sp>
          <p:nvSpPr>
            <p:cNvPr id="1382" name="Google Shape;1382;p47"/>
            <p:cNvSpPr txBox="1"/>
            <p:nvPr/>
          </p:nvSpPr>
          <p:spPr>
            <a:xfrm>
              <a:off x="6552000" y="2910300"/>
              <a:ext cx="1872000" cy="16932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Most Egyptians commonly wore identical clothing regardless of their social status, as a powerful sign of equality and unity</a:t>
              </a:r>
              <a:endParaRPr>
                <a:solidFill>
                  <a:schemeClr val="lt1"/>
                </a:solidFill>
                <a:latin typeface="Actor"/>
                <a:ea typeface="Actor"/>
                <a:cs typeface="Actor"/>
                <a:sym typeface="Actor"/>
              </a:endParaRPr>
            </a:p>
          </p:txBody>
        </p:sp>
      </p:grpSp>
      <p:sp>
        <p:nvSpPr>
          <p:cNvPr id="1383" name="Google Shape;1383;p47"/>
          <p:cNvSpPr/>
          <p:nvPr/>
        </p:nvSpPr>
        <p:spPr>
          <a:xfrm>
            <a:off x="7380150" y="25461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84" name="Google Shape;1384;p47"/>
          <p:cNvCxnSpPr>
            <a:stCxn id="1373" idx="2"/>
            <a:endCxn id="1375" idx="0"/>
          </p:cNvCxnSpPr>
          <p:nvPr/>
        </p:nvCxnSpPr>
        <p:spPr>
          <a:xfrm rot="5400000">
            <a:off x="2827500" y="801633"/>
            <a:ext cx="536700" cy="2952300"/>
          </a:xfrm>
          <a:prstGeom prst="bentConnector3">
            <a:avLst>
              <a:gd fmla="val 49997" name="adj1"/>
            </a:avLst>
          </a:prstGeom>
          <a:noFill/>
          <a:ln cap="flat" cmpd="sng" w="9525">
            <a:solidFill>
              <a:schemeClr val="dk1"/>
            </a:solidFill>
            <a:prstDash val="solid"/>
            <a:round/>
            <a:headEnd len="med" w="med" type="none"/>
            <a:tailEnd len="med" w="med" type="triangle"/>
          </a:ln>
        </p:spPr>
      </p:cxnSp>
      <p:cxnSp>
        <p:nvCxnSpPr>
          <p:cNvPr id="1385" name="Google Shape;1385;p47"/>
          <p:cNvCxnSpPr>
            <a:stCxn id="1373" idx="2"/>
            <a:endCxn id="1376" idx="0"/>
          </p:cNvCxnSpPr>
          <p:nvPr/>
        </p:nvCxnSpPr>
        <p:spPr>
          <a:xfrm flipH="1" rot="-5400000">
            <a:off x="4795650" y="1785783"/>
            <a:ext cx="536700" cy="984000"/>
          </a:xfrm>
          <a:prstGeom prst="bentConnector3">
            <a:avLst>
              <a:gd fmla="val 49997" name="adj1"/>
            </a:avLst>
          </a:prstGeom>
          <a:noFill/>
          <a:ln cap="flat" cmpd="sng" w="9525">
            <a:solidFill>
              <a:schemeClr val="dk1"/>
            </a:solidFill>
            <a:prstDash val="solid"/>
            <a:round/>
            <a:headEnd len="med" w="med" type="none"/>
            <a:tailEnd len="med" w="med" type="triangle"/>
          </a:ln>
        </p:spPr>
      </p:cxnSp>
      <p:cxnSp>
        <p:nvCxnSpPr>
          <p:cNvPr id="1386" name="Google Shape;1386;p47"/>
          <p:cNvCxnSpPr>
            <a:stCxn id="1373" idx="2"/>
            <a:endCxn id="1377" idx="0"/>
          </p:cNvCxnSpPr>
          <p:nvPr/>
        </p:nvCxnSpPr>
        <p:spPr>
          <a:xfrm rot="5400000">
            <a:off x="3811650" y="1785783"/>
            <a:ext cx="536700" cy="984000"/>
          </a:xfrm>
          <a:prstGeom prst="bentConnector3">
            <a:avLst>
              <a:gd fmla="val 49997" name="adj1"/>
            </a:avLst>
          </a:prstGeom>
          <a:noFill/>
          <a:ln cap="flat" cmpd="sng" w="9525">
            <a:solidFill>
              <a:schemeClr val="dk1"/>
            </a:solidFill>
            <a:prstDash val="solid"/>
            <a:round/>
            <a:headEnd len="med" w="med" type="none"/>
            <a:tailEnd len="med" w="med" type="triangle"/>
          </a:ln>
        </p:spPr>
      </p:cxnSp>
      <p:cxnSp>
        <p:nvCxnSpPr>
          <p:cNvPr id="1387" name="Google Shape;1387;p47"/>
          <p:cNvCxnSpPr>
            <a:stCxn id="1373" idx="2"/>
            <a:endCxn id="1383" idx="0"/>
          </p:cNvCxnSpPr>
          <p:nvPr/>
        </p:nvCxnSpPr>
        <p:spPr>
          <a:xfrm flipH="1" rot="-5400000">
            <a:off x="5779800" y="801633"/>
            <a:ext cx="536700" cy="2952300"/>
          </a:xfrm>
          <a:prstGeom prst="bentConnector3">
            <a:avLst>
              <a:gd fmla="val 49997"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1" name="Shape 1391"/>
        <p:cNvGrpSpPr/>
        <p:nvPr/>
      </p:nvGrpSpPr>
      <p:grpSpPr>
        <a:xfrm>
          <a:off x="0" y="0"/>
          <a:ext cx="0" cy="0"/>
          <a:chOff x="0" y="0"/>
          <a:chExt cx="0" cy="0"/>
        </a:xfrm>
      </p:grpSpPr>
      <p:sp>
        <p:nvSpPr>
          <p:cNvPr id="1392" name="Google Shape;1392;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393" name="Google Shape;1393;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394" name="Google Shape;1394;p48"/>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8" name="Shape 1398"/>
        <p:cNvGrpSpPr/>
        <p:nvPr/>
      </p:nvGrpSpPr>
      <p:grpSpPr>
        <a:xfrm>
          <a:off x="0" y="0"/>
          <a:ext cx="0" cy="0"/>
          <a:chOff x="0" y="0"/>
          <a:chExt cx="0" cy="0"/>
        </a:xfrm>
      </p:grpSpPr>
      <p:sp>
        <p:nvSpPr>
          <p:cNvPr id="1399" name="Google Shape;1399;p49"/>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400" name="Google Shape;1400;p49"/>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401" name="Google Shape;1401;p49"/>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5" name="Shape 1405"/>
        <p:cNvGrpSpPr/>
        <p:nvPr/>
      </p:nvGrpSpPr>
      <p:grpSpPr>
        <a:xfrm>
          <a:off x="0" y="0"/>
          <a:ext cx="0" cy="0"/>
          <a:chOff x="0" y="0"/>
          <a:chExt cx="0" cy="0"/>
        </a:xfrm>
      </p:grpSpPr>
      <p:sp>
        <p:nvSpPr>
          <p:cNvPr id="1406" name="Google Shape;1406;p50"/>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407" name="Google Shape;1407;p50"/>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408" name="Google Shape;1408;p50"/>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409" name="Google Shape;1409;p50"/>
          <p:cNvGrpSpPr/>
          <p:nvPr/>
        </p:nvGrpSpPr>
        <p:grpSpPr>
          <a:xfrm>
            <a:off x="6874322" y="1571957"/>
            <a:ext cx="1446116" cy="2863897"/>
            <a:chOff x="6529419" y="1724307"/>
            <a:chExt cx="1480463" cy="2931917"/>
          </a:xfrm>
        </p:grpSpPr>
        <p:grpSp>
          <p:nvGrpSpPr>
            <p:cNvPr id="1410" name="Google Shape;1410;p50"/>
            <p:cNvGrpSpPr/>
            <p:nvPr/>
          </p:nvGrpSpPr>
          <p:grpSpPr>
            <a:xfrm>
              <a:off x="6556827" y="1724307"/>
              <a:ext cx="956596" cy="944294"/>
              <a:chOff x="3800349" y="1238762"/>
              <a:chExt cx="1098904" cy="1084772"/>
            </a:xfrm>
          </p:grpSpPr>
          <p:grpSp>
            <p:nvGrpSpPr>
              <p:cNvPr id="1411" name="Google Shape;1411;p50"/>
              <p:cNvGrpSpPr/>
              <p:nvPr/>
            </p:nvGrpSpPr>
            <p:grpSpPr>
              <a:xfrm>
                <a:off x="3800349" y="1238762"/>
                <a:ext cx="1098904" cy="1084772"/>
                <a:chOff x="3800349" y="1238762"/>
                <a:chExt cx="1098904" cy="1084772"/>
              </a:xfrm>
            </p:grpSpPr>
            <p:sp>
              <p:nvSpPr>
                <p:cNvPr id="1412" name="Google Shape;1412;p50"/>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0"/>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4" name="Google Shape;1414;p50"/>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50"/>
            <p:cNvGrpSpPr/>
            <p:nvPr/>
          </p:nvGrpSpPr>
          <p:grpSpPr>
            <a:xfrm>
              <a:off x="7053286" y="2227254"/>
              <a:ext cx="956596" cy="944252"/>
              <a:chOff x="4370663" y="1816530"/>
              <a:chExt cx="1098904" cy="1084724"/>
            </a:xfrm>
          </p:grpSpPr>
          <p:grpSp>
            <p:nvGrpSpPr>
              <p:cNvPr id="1416" name="Google Shape;1416;p50"/>
              <p:cNvGrpSpPr/>
              <p:nvPr/>
            </p:nvGrpSpPr>
            <p:grpSpPr>
              <a:xfrm>
                <a:off x="4370663" y="1816530"/>
                <a:ext cx="1098904" cy="1084724"/>
                <a:chOff x="4370663" y="1816530"/>
                <a:chExt cx="1098904" cy="1084724"/>
              </a:xfrm>
            </p:grpSpPr>
            <p:sp>
              <p:nvSpPr>
                <p:cNvPr id="1417" name="Google Shape;1417;p50"/>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0"/>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50"/>
              <p:cNvGrpSpPr/>
              <p:nvPr/>
            </p:nvGrpSpPr>
            <p:grpSpPr>
              <a:xfrm>
                <a:off x="4732628" y="2171596"/>
                <a:ext cx="374986" cy="374572"/>
                <a:chOff x="3303268" y="3817349"/>
                <a:chExt cx="346056" cy="345674"/>
              </a:xfrm>
            </p:grpSpPr>
            <p:sp>
              <p:nvSpPr>
                <p:cNvPr id="1420" name="Google Shape;1420;p50"/>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4" name="Google Shape;1424;p50"/>
            <p:cNvGrpSpPr/>
            <p:nvPr/>
          </p:nvGrpSpPr>
          <p:grpSpPr>
            <a:xfrm>
              <a:off x="6547098" y="2715744"/>
              <a:ext cx="956596" cy="944315"/>
              <a:chOff x="3789173" y="2377690"/>
              <a:chExt cx="1098904" cy="1084796"/>
            </a:xfrm>
          </p:grpSpPr>
          <p:grpSp>
            <p:nvGrpSpPr>
              <p:cNvPr id="1425" name="Google Shape;1425;p50"/>
              <p:cNvGrpSpPr/>
              <p:nvPr/>
            </p:nvGrpSpPr>
            <p:grpSpPr>
              <a:xfrm>
                <a:off x="3789173" y="2377690"/>
                <a:ext cx="1098904" cy="1084796"/>
                <a:chOff x="3789173" y="2377690"/>
                <a:chExt cx="1098904" cy="1084796"/>
              </a:xfrm>
            </p:grpSpPr>
            <p:sp>
              <p:nvSpPr>
                <p:cNvPr id="1426" name="Google Shape;1426;p50"/>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0"/>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50"/>
              <p:cNvGrpSpPr/>
              <p:nvPr/>
            </p:nvGrpSpPr>
            <p:grpSpPr>
              <a:xfrm>
                <a:off x="4151137" y="2732796"/>
                <a:ext cx="374986" cy="374572"/>
                <a:chOff x="3752358" y="3817349"/>
                <a:chExt cx="346056" cy="345674"/>
              </a:xfrm>
            </p:grpSpPr>
            <p:sp>
              <p:nvSpPr>
                <p:cNvPr id="1429" name="Google Shape;1429;p50"/>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3" name="Google Shape;1433;p50"/>
            <p:cNvGrpSpPr/>
            <p:nvPr/>
          </p:nvGrpSpPr>
          <p:grpSpPr>
            <a:xfrm>
              <a:off x="7034853" y="3222917"/>
              <a:ext cx="956596" cy="944252"/>
              <a:chOff x="4349489" y="2960313"/>
              <a:chExt cx="1098904" cy="1084724"/>
            </a:xfrm>
          </p:grpSpPr>
          <p:grpSp>
            <p:nvGrpSpPr>
              <p:cNvPr id="1434" name="Google Shape;1434;p50"/>
              <p:cNvGrpSpPr/>
              <p:nvPr/>
            </p:nvGrpSpPr>
            <p:grpSpPr>
              <a:xfrm>
                <a:off x="4349489" y="2960313"/>
                <a:ext cx="1098904" cy="1084724"/>
                <a:chOff x="4349489" y="2960313"/>
                <a:chExt cx="1098904" cy="1084724"/>
              </a:xfrm>
            </p:grpSpPr>
            <p:sp>
              <p:nvSpPr>
                <p:cNvPr id="1435" name="Google Shape;1435;p50"/>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0"/>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50"/>
              <p:cNvGrpSpPr/>
              <p:nvPr/>
            </p:nvGrpSpPr>
            <p:grpSpPr>
              <a:xfrm>
                <a:off x="4732657" y="3315384"/>
                <a:ext cx="374952" cy="374572"/>
                <a:chOff x="4201447" y="3817349"/>
                <a:chExt cx="346024" cy="345674"/>
              </a:xfrm>
            </p:grpSpPr>
            <p:sp>
              <p:nvSpPr>
                <p:cNvPr id="1438" name="Google Shape;1438;p50"/>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0"/>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0" name="Google Shape;1440;p50"/>
            <p:cNvGrpSpPr/>
            <p:nvPr/>
          </p:nvGrpSpPr>
          <p:grpSpPr>
            <a:xfrm>
              <a:off x="6529419" y="3711909"/>
              <a:ext cx="956596" cy="944315"/>
              <a:chOff x="3768864" y="3522050"/>
              <a:chExt cx="1098904" cy="1084796"/>
            </a:xfrm>
          </p:grpSpPr>
          <p:grpSp>
            <p:nvGrpSpPr>
              <p:cNvPr id="1441" name="Google Shape;1441;p50"/>
              <p:cNvGrpSpPr/>
              <p:nvPr/>
            </p:nvGrpSpPr>
            <p:grpSpPr>
              <a:xfrm>
                <a:off x="3768864" y="3522050"/>
                <a:ext cx="1098904" cy="1084796"/>
                <a:chOff x="3768864" y="3522050"/>
                <a:chExt cx="1098904" cy="1084796"/>
              </a:xfrm>
            </p:grpSpPr>
            <p:sp>
              <p:nvSpPr>
                <p:cNvPr id="1442" name="Google Shape;1442;p50"/>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0"/>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50"/>
              <p:cNvGrpSpPr/>
              <p:nvPr/>
            </p:nvGrpSpPr>
            <p:grpSpPr>
              <a:xfrm>
                <a:off x="4139616" y="3871555"/>
                <a:ext cx="357419" cy="357005"/>
                <a:chOff x="7482229" y="3351230"/>
                <a:chExt cx="357419" cy="357005"/>
              </a:xfrm>
            </p:grpSpPr>
            <p:sp>
              <p:nvSpPr>
                <p:cNvPr id="1445" name="Google Shape;1445;p50"/>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0"/>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0"/>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0"/>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0"/>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9"/>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424" name="Google Shape;424;p19"/>
          <p:cNvSpPr txBox="1"/>
          <p:nvPr/>
        </p:nvSpPr>
        <p:spPr>
          <a:xfrm>
            <a:off x="720000" y="1317783"/>
            <a:ext cx="7704000" cy="615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Welcome to our journey through the captivating world of Ancient Egypt! This multiple-choice exercise will test your knowledge of this remarkable civilization. Get ready to</a:t>
            </a:r>
            <a:r>
              <a:rPr lang="en">
                <a:solidFill>
                  <a:schemeClr val="lt1"/>
                </a:solidFill>
                <a:latin typeface="Actor"/>
                <a:ea typeface="Actor"/>
                <a:cs typeface="Actor"/>
                <a:sym typeface="Actor"/>
              </a:rPr>
              <a:t> explore!</a:t>
            </a:r>
            <a:endParaRPr>
              <a:solidFill>
                <a:schemeClr val="lt1"/>
              </a:solidFill>
              <a:latin typeface="Actor"/>
              <a:ea typeface="Actor"/>
              <a:cs typeface="Actor"/>
              <a:sym typeface="Actor"/>
            </a:endParaRPr>
          </a:p>
        </p:txBody>
      </p:sp>
      <p:grpSp>
        <p:nvGrpSpPr>
          <p:cNvPr id="425" name="Google Shape;425;p19"/>
          <p:cNvGrpSpPr/>
          <p:nvPr/>
        </p:nvGrpSpPr>
        <p:grpSpPr>
          <a:xfrm>
            <a:off x="4680000" y="2317950"/>
            <a:ext cx="3744000" cy="2285550"/>
            <a:chOff x="4680000" y="2317950"/>
            <a:chExt cx="3744000" cy="2285550"/>
          </a:xfrm>
        </p:grpSpPr>
        <p:sp>
          <p:nvSpPr>
            <p:cNvPr id="426" name="Google Shape;426;p19"/>
            <p:cNvSpPr txBox="1"/>
            <p:nvPr/>
          </p:nvSpPr>
          <p:spPr>
            <a:xfrm>
              <a:off x="4680000" y="2317950"/>
              <a:ext cx="3744000" cy="615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Actor"/>
                  <a:ea typeface="Actor"/>
                  <a:cs typeface="Actor"/>
                  <a:sym typeface="Actor"/>
                </a:rPr>
                <a:t>2)</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What did the Ancient Egyptians use to create a calendar and track time?</a:t>
              </a:r>
              <a:endParaRPr>
                <a:solidFill>
                  <a:schemeClr val="lt1"/>
                </a:solidFill>
                <a:latin typeface="Actor"/>
                <a:ea typeface="Actor"/>
                <a:cs typeface="Actor"/>
                <a:sym typeface="Actor"/>
              </a:endParaRPr>
            </a:p>
          </p:txBody>
        </p:sp>
        <p:sp>
          <p:nvSpPr>
            <p:cNvPr id="427" name="Google Shape;427;p19"/>
            <p:cNvSpPr txBox="1"/>
            <p:nvPr/>
          </p:nvSpPr>
          <p:spPr>
            <a:xfrm>
              <a:off x="5044200" y="30027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The stars and constellations</a:t>
              </a:r>
              <a:endParaRPr>
                <a:solidFill>
                  <a:schemeClr val="lt1"/>
                </a:solidFill>
                <a:latin typeface="Actor"/>
                <a:ea typeface="Actor"/>
                <a:cs typeface="Actor"/>
                <a:sym typeface="Actor"/>
              </a:endParaRPr>
            </a:p>
          </p:txBody>
        </p:sp>
        <p:sp>
          <p:nvSpPr>
            <p:cNvPr id="428" name="Google Shape;428;p19"/>
            <p:cNvSpPr txBox="1"/>
            <p:nvPr/>
          </p:nvSpPr>
          <p:spPr>
            <a:xfrm>
              <a:off x="5044200" y="34029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 </a:t>
              </a:r>
              <a:r>
                <a:rPr lang="en">
                  <a:solidFill>
                    <a:schemeClr val="lt1"/>
                  </a:solidFill>
                  <a:latin typeface="Actor"/>
                  <a:ea typeface="Actor"/>
                  <a:cs typeface="Actor"/>
                  <a:sym typeface="Actor"/>
                </a:rPr>
                <a:t>The lunar calendar only</a:t>
              </a:r>
              <a:endParaRPr>
                <a:solidFill>
                  <a:schemeClr val="lt1"/>
                </a:solidFill>
                <a:latin typeface="Actor"/>
                <a:ea typeface="Actor"/>
                <a:cs typeface="Actor"/>
                <a:sym typeface="Actor"/>
              </a:endParaRPr>
            </a:p>
          </p:txBody>
        </p:sp>
        <p:sp>
          <p:nvSpPr>
            <p:cNvPr id="429" name="Google Shape;429;p19"/>
            <p:cNvSpPr txBox="1"/>
            <p:nvPr/>
          </p:nvSpPr>
          <p:spPr>
            <a:xfrm>
              <a:off x="5044200" y="38031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The solar calendar only</a:t>
              </a:r>
              <a:endParaRPr>
                <a:solidFill>
                  <a:schemeClr val="lt1"/>
                </a:solidFill>
                <a:latin typeface="Actor"/>
                <a:ea typeface="Actor"/>
                <a:cs typeface="Actor"/>
                <a:sym typeface="Actor"/>
              </a:endParaRPr>
            </a:p>
          </p:txBody>
        </p:sp>
        <p:sp>
          <p:nvSpPr>
            <p:cNvPr id="430" name="Google Shape;430;p19"/>
            <p:cNvSpPr txBox="1"/>
            <p:nvPr/>
          </p:nvSpPr>
          <p:spPr>
            <a:xfrm>
              <a:off x="5044200" y="42033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Both lunar and solar calendars</a:t>
              </a:r>
              <a:endParaRPr>
                <a:solidFill>
                  <a:schemeClr val="lt1"/>
                </a:solidFill>
                <a:latin typeface="Actor"/>
                <a:ea typeface="Actor"/>
                <a:cs typeface="Actor"/>
                <a:sym typeface="Actor"/>
              </a:endParaRPr>
            </a:p>
          </p:txBody>
        </p:sp>
      </p:grpSp>
      <p:sp>
        <p:nvSpPr>
          <p:cNvPr id="431" name="Google Shape;431;p19"/>
          <p:cNvSpPr/>
          <p:nvPr/>
        </p:nvSpPr>
        <p:spPr>
          <a:xfrm>
            <a:off x="4680000" y="3058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19"/>
          <p:cNvSpPr/>
          <p:nvPr/>
        </p:nvSpPr>
        <p:spPr>
          <a:xfrm>
            <a:off x="4680000" y="34590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19"/>
          <p:cNvSpPr/>
          <p:nvPr/>
        </p:nvSpPr>
        <p:spPr>
          <a:xfrm>
            <a:off x="4680000" y="38592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19"/>
          <p:cNvSpPr/>
          <p:nvPr/>
        </p:nvSpPr>
        <p:spPr>
          <a:xfrm>
            <a:off x="4680000" y="4259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35" name="Google Shape;435;p19"/>
          <p:cNvGrpSpPr/>
          <p:nvPr/>
        </p:nvGrpSpPr>
        <p:grpSpPr>
          <a:xfrm>
            <a:off x="720000" y="2317950"/>
            <a:ext cx="3744000" cy="2285550"/>
            <a:chOff x="720000" y="2317950"/>
            <a:chExt cx="3744000" cy="2285550"/>
          </a:xfrm>
        </p:grpSpPr>
        <p:sp>
          <p:nvSpPr>
            <p:cNvPr id="436" name="Google Shape;436;p19"/>
            <p:cNvSpPr txBox="1"/>
            <p:nvPr/>
          </p:nvSpPr>
          <p:spPr>
            <a:xfrm>
              <a:off x="720000" y="2317950"/>
              <a:ext cx="3744000" cy="615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lt1"/>
                  </a:solidFill>
                  <a:latin typeface="Actor"/>
                  <a:ea typeface="Actor"/>
                  <a:cs typeface="Actor"/>
                  <a:sym typeface="Actor"/>
                </a:rPr>
                <a:t>1)</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Which of the following best describes the role of pharaohs in Ancient Egypt?</a:t>
              </a:r>
              <a:endParaRPr>
                <a:solidFill>
                  <a:schemeClr val="lt1"/>
                </a:solidFill>
                <a:latin typeface="Actor"/>
                <a:ea typeface="Actor"/>
                <a:cs typeface="Actor"/>
                <a:sym typeface="Actor"/>
              </a:endParaRPr>
            </a:p>
          </p:txBody>
        </p:sp>
        <p:sp>
          <p:nvSpPr>
            <p:cNvPr id="437" name="Google Shape;437;p19"/>
            <p:cNvSpPr txBox="1"/>
            <p:nvPr/>
          </p:nvSpPr>
          <p:spPr>
            <a:xfrm>
              <a:off x="1084200" y="30027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Political leaders only</a:t>
              </a:r>
              <a:endParaRPr>
                <a:solidFill>
                  <a:schemeClr val="lt1"/>
                </a:solidFill>
                <a:latin typeface="Actor"/>
                <a:ea typeface="Actor"/>
                <a:cs typeface="Actor"/>
                <a:sym typeface="Actor"/>
              </a:endParaRPr>
            </a:p>
          </p:txBody>
        </p:sp>
        <p:sp>
          <p:nvSpPr>
            <p:cNvPr id="438" name="Google Shape;438;p19"/>
            <p:cNvSpPr txBox="1"/>
            <p:nvPr/>
          </p:nvSpPr>
          <p:spPr>
            <a:xfrm>
              <a:off x="1084200" y="34029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Religious leaders only</a:t>
              </a:r>
              <a:endParaRPr>
                <a:solidFill>
                  <a:schemeClr val="lt1"/>
                </a:solidFill>
                <a:latin typeface="Actor"/>
                <a:ea typeface="Actor"/>
                <a:cs typeface="Actor"/>
                <a:sym typeface="Actor"/>
              </a:endParaRPr>
            </a:p>
          </p:txBody>
        </p:sp>
        <p:sp>
          <p:nvSpPr>
            <p:cNvPr id="439" name="Google Shape;439;p19"/>
            <p:cNvSpPr txBox="1"/>
            <p:nvPr/>
          </p:nvSpPr>
          <p:spPr>
            <a:xfrm>
              <a:off x="1084200" y="38031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Both political and religious leaders</a:t>
              </a:r>
              <a:endParaRPr>
                <a:solidFill>
                  <a:schemeClr val="lt1"/>
                </a:solidFill>
                <a:latin typeface="Actor"/>
                <a:ea typeface="Actor"/>
                <a:cs typeface="Actor"/>
                <a:sym typeface="Actor"/>
              </a:endParaRPr>
            </a:p>
          </p:txBody>
        </p:sp>
        <p:sp>
          <p:nvSpPr>
            <p:cNvPr id="440" name="Google Shape;440;p19"/>
            <p:cNvSpPr txBox="1"/>
            <p:nvPr/>
          </p:nvSpPr>
          <p:spPr>
            <a:xfrm>
              <a:off x="1084200" y="4203300"/>
              <a:ext cx="3379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a:t>
              </a:r>
              <a:r>
                <a:rPr lang="en">
                  <a:solidFill>
                    <a:schemeClr val="lt1"/>
                  </a:solidFill>
                  <a:latin typeface="Actor"/>
                  <a:ea typeface="Actor"/>
                  <a:cs typeface="Actor"/>
                  <a:sym typeface="Actor"/>
                </a:rPr>
                <a:t>Military leaders</a:t>
              </a:r>
              <a:endParaRPr>
                <a:solidFill>
                  <a:schemeClr val="lt1"/>
                </a:solidFill>
                <a:latin typeface="Actor"/>
                <a:ea typeface="Actor"/>
                <a:cs typeface="Actor"/>
                <a:sym typeface="Actor"/>
              </a:endParaRPr>
            </a:p>
          </p:txBody>
        </p:sp>
      </p:grpSp>
      <p:sp>
        <p:nvSpPr>
          <p:cNvPr id="441" name="Google Shape;441;p19"/>
          <p:cNvSpPr/>
          <p:nvPr/>
        </p:nvSpPr>
        <p:spPr>
          <a:xfrm>
            <a:off x="720000" y="3058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19"/>
          <p:cNvSpPr/>
          <p:nvPr/>
        </p:nvSpPr>
        <p:spPr>
          <a:xfrm>
            <a:off x="720000" y="34590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19"/>
          <p:cNvSpPr/>
          <p:nvPr/>
        </p:nvSpPr>
        <p:spPr>
          <a:xfrm>
            <a:off x="720000" y="38592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19"/>
          <p:cNvSpPr/>
          <p:nvPr/>
        </p:nvSpPr>
        <p:spPr>
          <a:xfrm>
            <a:off x="720000" y="4259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5" name="Google Shape;445;p19"/>
          <p:cNvCxnSpPr>
            <a:stCxn id="424" idx="2"/>
            <a:endCxn id="436" idx="0"/>
          </p:cNvCxnSpPr>
          <p:nvPr/>
        </p:nvCxnSpPr>
        <p:spPr>
          <a:xfrm rot="5400000">
            <a:off x="3389700" y="1135683"/>
            <a:ext cx="384600" cy="19800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446" name="Google Shape;446;p19"/>
          <p:cNvCxnSpPr>
            <a:stCxn id="424" idx="2"/>
            <a:endCxn id="426" idx="0"/>
          </p:cNvCxnSpPr>
          <p:nvPr/>
        </p:nvCxnSpPr>
        <p:spPr>
          <a:xfrm flipH="1" rot="-5400000">
            <a:off x="5369700" y="1135683"/>
            <a:ext cx="384600" cy="1980000"/>
          </a:xfrm>
          <a:prstGeom prst="bentConnector3">
            <a:avLst>
              <a:gd fmla="val 49996"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0"/>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sp>
        <p:nvSpPr>
          <p:cNvPr id="452" name="Google Shape;452;p20"/>
          <p:cNvSpPr/>
          <p:nvPr/>
        </p:nvSpPr>
        <p:spPr>
          <a:xfrm>
            <a:off x="2664080" y="2897100"/>
            <a:ext cx="1872000" cy="521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sp>
        <p:nvSpPr>
          <p:cNvPr id="453" name="Google Shape;453;p20"/>
          <p:cNvSpPr/>
          <p:nvPr/>
        </p:nvSpPr>
        <p:spPr>
          <a:xfrm>
            <a:off x="6552150" y="2897100"/>
            <a:ext cx="1871700" cy="5214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grpSp>
        <p:nvGrpSpPr>
          <p:cNvPr id="454" name="Google Shape;454;p20"/>
          <p:cNvGrpSpPr/>
          <p:nvPr/>
        </p:nvGrpSpPr>
        <p:grpSpPr>
          <a:xfrm>
            <a:off x="2664080" y="2208181"/>
            <a:ext cx="1872007" cy="2395313"/>
            <a:chOff x="2664080" y="2208181"/>
            <a:chExt cx="1872007" cy="2395313"/>
          </a:xfrm>
        </p:grpSpPr>
        <p:sp>
          <p:nvSpPr>
            <p:cNvPr id="455" name="Google Shape;455;p20"/>
            <p:cNvSpPr txBox="1"/>
            <p:nvPr/>
          </p:nvSpPr>
          <p:spPr>
            <a:xfrm>
              <a:off x="3060080" y="2208181"/>
              <a:ext cx="1080000" cy="492600"/>
            </a:xfrm>
            <a:prstGeom prst="rect">
              <a:avLst/>
            </a:prstGeom>
            <a:noFill/>
            <a:ln>
              <a:noFill/>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55%</a:t>
              </a:r>
              <a:endParaRPr b="1" sz="2000">
                <a:solidFill>
                  <a:schemeClr val="accent4"/>
                </a:solidFill>
                <a:latin typeface="Marcellus"/>
                <a:ea typeface="Marcellus"/>
                <a:cs typeface="Marcellus"/>
                <a:sym typeface="Marcellus"/>
              </a:endParaRPr>
            </a:p>
          </p:txBody>
        </p:sp>
        <p:sp>
          <p:nvSpPr>
            <p:cNvPr id="456" name="Google Shape;456;p20"/>
            <p:cNvSpPr txBox="1"/>
            <p:nvPr/>
          </p:nvSpPr>
          <p:spPr>
            <a:xfrm>
              <a:off x="2664087" y="3987894"/>
              <a:ext cx="1872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Despite being red, Mars is a cold place</a:t>
              </a:r>
              <a:endParaRPr>
                <a:solidFill>
                  <a:schemeClr val="lt1"/>
                </a:solidFill>
                <a:latin typeface="Actor"/>
                <a:ea typeface="Actor"/>
                <a:cs typeface="Actor"/>
                <a:sym typeface="Actor"/>
              </a:endParaRPr>
            </a:p>
          </p:txBody>
        </p:sp>
        <p:sp>
          <p:nvSpPr>
            <p:cNvPr id="457" name="Google Shape;457;p20"/>
            <p:cNvSpPr txBox="1"/>
            <p:nvPr/>
          </p:nvSpPr>
          <p:spPr>
            <a:xfrm>
              <a:off x="2664080" y="3495068"/>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MARS</a:t>
              </a:r>
              <a:endParaRPr b="1" sz="2000">
                <a:solidFill>
                  <a:schemeClr val="dk1"/>
                </a:solidFill>
                <a:latin typeface="Marcellus"/>
                <a:ea typeface="Marcellus"/>
                <a:cs typeface="Marcellus"/>
                <a:sym typeface="Marcellus"/>
              </a:endParaRPr>
            </a:p>
          </p:txBody>
        </p:sp>
      </p:grpSp>
      <p:grpSp>
        <p:nvGrpSpPr>
          <p:cNvPr id="458" name="Google Shape;458;p20"/>
          <p:cNvGrpSpPr/>
          <p:nvPr/>
        </p:nvGrpSpPr>
        <p:grpSpPr>
          <a:xfrm>
            <a:off x="6552000" y="2208181"/>
            <a:ext cx="1872000" cy="2395313"/>
            <a:chOff x="6552000" y="2208181"/>
            <a:chExt cx="1872000" cy="2395313"/>
          </a:xfrm>
        </p:grpSpPr>
        <p:sp>
          <p:nvSpPr>
            <p:cNvPr id="459" name="Google Shape;459;p20"/>
            <p:cNvSpPr txBox="1"/>
            <p:nvPr/>
          </p:nvSpPr>
          <p:spPr>
            <a:xfrm>
              <a:off x="6948000" y="2208181"/>
              <a:ext cx="1080000" cy="492600"/>
            </a:xfrm>
            <a:prstGeom prst="rect">
              <a:avLst/>
            </a:prstGeom>
            <a:noFill/>
            <a:ln>
              <a:noFill/>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85%</a:t>
              </a:r>
              <a:endParaRPr b="1" sz="2000">
                <a:solidFill>
                  <a:schemeClr val="accent4"/>
                </a:solidFill>
                <a:latin typeface="Marcellus"/>
                <a:ea typeface="Marcellus"/>
                <a:cs typeface="Marcellus"/>
                <a:sym typeface="Marcellus"/>
              </a:endParaRPr>
            </a:p>
          </p:txBody>
        </p:sp>
        <p:sp>
          <p:nvSpPr>
            <p:cNvPr id="460" name="Google Shape;460;p20"/>
            <p:cNvSpPr txBox="1"/>
            <p:nvPr/>
          </p:nvSpPr>
          <p:spPr>
            <a:xfrm>
              <a:off x="6552000" y="3495079"/>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VENUS</a:t>
              </a:r>
              <a:endParaRPr b="1" sz="2000">
                <a:solidFill>
                  <a:schemeClr val="dk1"/>
                </a:solidFill>
                <a:latin typeface="Marcellus"/>
                <a:ea typeface="Marcellus"/>
                <a:cs typeface="Marcellus"/>
                <a:sym typeface="Marcellus"/>
              </a:endParaRPr>
            </a:p>
          </p:txBody>
        </p:sp>
        <p:sp>
          <p:nvSpPr>
            <p:cNvPr id="461" name="Google Shape;461;p20"/>
            <p:cNvSpPr txBox="1"/>
            <p:nvPr/>
          </p:nvSpPr>
          <p:spPr>
            <a:xfrm>
              <a:off x="6552000" y="3987894"/>
              <a:ext cx="1872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Venus is the second planet from the Sun</a:t>
              </a:r>
              <a:endParaRPr>
                <a:solidFill>
                  <a:schemeClr val="lt1"/>
                </a:solidFill>
                <a:latin typeface="Actor"/>
                <a:ea typeface="Actor"/>
                <a:cs typeface="Actor"/>
                <a:sym typeface="Actor"/>
              </a:endParaRPr>
            </a:p>
          </p:txBody>
        </p:sp>
      </p:grpSp>
      <p:sp>
        <p:nvSpPr>
          <p:cNvPr id="462" name="Google Shape;462;p20"/>
          <p:cNvSpPr/>
          <p:nvPr/>
        </p:nvSpPr>
        <p:spPr>
          <a:xfrm>
            <a:off x="720015" y="2897475"/>
            <a:ext cx="1872000" cy="5211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sp>
        <p:nvSpPr>
          <p:cNvPr id="463" name="Google Shape;463;p20"/>
          <p:cNvSpPr/>
          <p:nvPr/>
        </p:nvSpPr>
        <p:spPr>
          <a:xfrm>
            <a:off x="4608151" y="2897475"/>
            <a:ext cx="1871700" cy="5211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grpSp>
        <p:nvGrpSpPr>
          <p:cNvPr id="464" name="Google Shape;464;p20"/>
          <p:cNvGrpSpPr/>
          <p:nvPr/>
        </p:nvGrpSpPr>
        <p:grpSpPr>
          <a:xfrm>
            <a:off x="720015" y="2208181"/>
            <a:ext cx="1872010" cy="2394869"/>
            <a:chOff x="720015" y="2208181"/>
            <a:chExt cx="1872010" cy="2394869"/>
          </a:xfrm>
        </p:grpSpPr>
        <p:sp>
          <p:nvSpPr>
            <p:cNvPr id="465" name="Google Shape;465;p20"/>
            <p:cNvSpPr txBox="1"/>
            <p:nvPr/>
          </p:nvSpPr>
          <p:spPr>
            <a:xfrm>
              <a:off x="720015" y="3494843"/>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MERCURY</a:t>
              </a:r>
              <a:endParaRPr b="1" sz="2000">
                <a:solidFill>
                  <a:schemeClr val="dk1"/>
                </a:solidFill>
                <a:latin typeface="Marcellus"/>
                <a:ea typeface="Marcellus"/>
                <a:cs typeface="Marcellus"/>
                <a:sym typeface="Marcellus"/>
              </a:endParaRPr>
            </a:p>
          </p:txBody>
        </p:sp>
        <p:sp>
          <p:nvSpPr>
            <p:cNvPr id="466" name="Google Shape;466;p20"/>
            <p:cNvSpPr txBox="1"/>
            <p:nvPr/>
          </p:nvSpPr>
          <p:spPr>
            <a:xfrm>
              <a:off x="720025" y="3987450"/>
              <a:ext cx="1872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Mercury is the closest planet to the Sun</a:t>
              </a:r>
              <a:endParaRPr>
                <a:solidFill>
                  <a:schemeClr val="lt1"/>
                </a:solidFill>
                <a:latin typeface="Actor"/>
                <a:ea typeface="Actor"/>
                <a:cs typeface="Actor"/>
                <a:sym typeface="Actor"/>
              </a:endParaRPr>
            </a:p>
          </p:txBody>
        </p:sp>
        <p:sp>
          <p:nvSpPr>
            <p:cNvPr id="467" name="Google Shape;467;p20"/>
            <p:cNvSpPr txBox="1"/>
            <p:nvPr/>
          </p:nvSpPr>
          <p:spPr>
            <a:xfrm>
              <a:off x="1116015" y="2208181"/>
              <a:ext cx="1080000" cy="492600"/>
            </a:xfrm>
            <a:prstGeom prst="rect">
              <a:avLst/>
            </a:prstGeom>
            <a:noFill/>
            <a:ln>
              <a:noFill/>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40%</a:t>
              </a:r>
              <a:endParaRPr b="1" sz="2000">
                <a:solidFill>
                  <a:schemeClr val="accent4"/>
                </a:solidFill>
                <a:latin typeface="Marcellus"/>
                <a:ea typeface="Marcellus"/>
                <a:cs typeface="Marcellus"/>
                <a:sym typeface="Marcellus"/>
              </a:endParaRPr>
            </a:p>
          </p:txBody>
        </p:sp>
      </p:grpSp>
      <p:grpSp>
        <p:nvGrpSpPr>
          <p:cNvPr id="468" name="Google Shape;468;p20"/>
          <p:cNvGrpSpPr/>
          <p:nvPr/>
        </p:nvGrpSpPr>
        <p:grpSpPr>
          <a:xfrm>
            <a:off x="4608001" y="2208181"/>
            <a:ext cx="1872003" cy="2394869"/>
            <a:chOff x="4608001" y="2208181"/>
            <a:chExt cx="1872003" cy="2394869"/>
          </a:xfrm>
        </p:grpSpPr>
        <p:sp>
          <p:nvSpPr>
            <p:cNvPr id="469" name="Google Shape;469;p20"/>
            <p:cNvSpPr txBox="1"/>
            <p:nvPr/>
          </p:nvSpPr>
          <p:spPr>
            <a:xfrm>
              <a:off x="5004001" y="2208181"/>
              <a:ext cx="1080000" cy="492600"/>
            </a:xfrm>
            <a:prstGeom prst="rect">
              <a:avLst/>
            </a:prstGeom>
            <a:noFill/>
            <a:ln>
              <a:noFill/>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accent4"/>
                  </a:solidFill>
                  <a:latin typeface="Marcellus"/>
                  <a:ea typeface="Marcellus"/>
                  <a:cs typeface="Marcellus"/>
                  <a:sym typeface="Marcellus"/>
                </a:rPr>
                <a:t>70%</a:t>
              </a:r>
              <a:endParaRPr b="1" sz="2000">
                <a:solidFill>
                  <a:schemeClr val="accent4"/>
                </a:solidFill>
                <a:latin typeface="Marcellus"/>
                <a:ea typeface="Marcellus"/>
                <a:cs typeface="Marcellus"/>
                <a:sym typeface="Marcellus"/>
              </a:endParaRPr>
            </a:p>
          </p:txBody>
        </p:sp>
        <p:sp>
          <p:nvSpPr>
            <p:cNvPr id="470" name="Google Shape;470;p20"/>
            <p:cNvSpPr txBox="1"/>
            <p:nvPr/>
          </p:nvSpPr>
          <p:spPr>
            <a:xfrm>
              <a:off x="4608001" y="3494854"/>
              <a:ext cx="1872000" cy="492600"/>
            </a:xfrm>
            <a:prstGeom prst="rect">
              <a:avLst/>
            </a:prstGeom>
            <a:no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JUPITER</a:t>
              </a:r>
              <a:endParaRPr b="1" sz="2000">
                <a:solidFill>
                  <a:schemeClr val="dk1"/>
                </a:solidFill>
                <a:latin typeface="Marcellus"/>
                <a:ea typeface="Marcellus"/>
                <a:cs typeface="Marcellus"/>
                <a:sym typeface="Marcellus"/>
              </a:endParaRPr>
            </a:p>
          </p:txBody>
        </p:sp>
        <p:sp>
          <p:nvSpPr>
            <p:cNvPr id="471" name="Google Shape;471;p20"/>
            <p:cNvSpPr txBox="1"/>
            <p:nvPr/>
          </p:nvSpPr>
          <p:spPr>
            <a:xfrm>
              <a:off x="4608005" y="3987450"/>
              <a:ext cx="1872000" cy="615600"/>
            </a:xfrm>
            <a:prstGeom prst="rect">
              <a:avLst/>
            </a:prstGeom>
            <a:noFill/>
            <a:ln>
              <a:noFill/>
            </a:ln>
          </p:spPr>
          <p:txBody>
            <a:bodyPr anchorCtr="0" anchor="t" bIns="91425" lIns="90000" spcFirstLastPara="1" rIns="90000" wrap="square" tIns="91425">
              <a:noAutofit/>
            </a:bodyPr>
            <a:lstStyle/>
            <a:p>
              <a:pPr indent="0" lvl="0" marL="0" rtl="0" algn="ctr">
                <a:spcBef>
                  <a:spcPts val="0"/>
                </a:spcBef>
                <a:spcAft>
                  <a:spcPts val="0"/>
                </a:spcAft>
                <a:buNone/>
              </a:pPr>
              <a:r>
                <a:rPr lang="en">
                  <a:solidFill>
                    <a:schemeClr val="lt1"/>
                  </a:solidFill>
                  <a:latin typeface="Actor"/>
                  <a:ea typeface="Actor"/>
                  <a:cs typeface="Actor"/>
                  <a:sym typeface="Actor"/>
                </a:rPr>
                <a:t>Jupiter is the biggest planet of them all</a:t>
              </a:r>
              <a:endParaRPr>
                <a:solidFill>
                  <a:schemeClr val="lt1"/>
                </a:solidFill>
                <a:latin typeface="Actor"/>
                <a:ea typeface="Actor"/>
                <a:cs typeface="Actor"/>
                <a:sym typeface="Actor"/>
              </a:endParaRPr>
            </a:p>
          </p:txBody>
        </p:sp>
      </p:grpSp>
      <p:sp>
        <p:nvSpPr>
          <p:cNvPr id="472" name="Google Shape;472;p20"/>
          <p:cNvSpPr txBox="1"/>
          <p:nvPr/>
        </p:nvSpPr>
        <p:spPr>
          <a:xfrm>
            <a:off x="3456000" y="1322194"/>
            <a:ext cx="2232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spcBef>
                <a:spcPts val="0"/>
              </a:spcBef>
              <a:spcAft>
                <a:spcPts val="0"/>
              </a:spcAft>
              <a:buNone/>
            </a:pPr>
            <a:r>
              <a:rPr b="1" lang="en" sz="2000">
                <a:solidFill>
                  <a:schemeClr val="dk1"/>
                </a:solidFill>
                <a:latin typeface="Marcellus"/>
                <a:ea typeface="Marcellus"/>
                <a:cs typeface="Marcellus"/>
                <a:sym typeface="Marcellus"/>
              </a:rPr>
              <a:t>ANCIENT EGYPT</a:t>
            </a:r>
            <a:endParaRPr b="1" sz="2000">
              <a:solidFill>
                <a:schemeClr val="dk1"/>
              </a:solidFill>
              <a:latin typeface="Marcellus"/>
              <a:ea typeface="Marcellus"/>
              <a:cs typeface="Marcellus"/>
              <a:sym typeface="Marcellus"/>
            </a:endParaRPr>
          </a:p>
        </p:txBody>
      </p:sp>
      <p:cxnSp>
        <p:nvCxnSpPr>
          <p:cNvPr id="473" name="Google Shape;473;p20"/>
          <p:cNvCxnSpPr>
            <a:stCxn id="472" idx="2"/>
            <a:endCxn id="467" idx="0"/>
          </p:cNvCxnSpPr>
          <p:nvPr/>
        </p:nvCxnSpPr>
        <p:spPr>
          <a:xfrm rot="5400000">
            <a:off x="2917350" y="553444"/>
            <a:ext cx="393300" cy="2916000"/>
          </a:xfrm>
          <a:prstGeom prst="bentConnector3">
            <a:avLst>
              <a:gd fmla="val 50011" name="adj1"/>
            </a:avLst>
          </a:prstGeom>
          <a:noFill/>
          <a:ln cap="flat" cmpd="sng" w="9525">
            <a:solidFill>
              <a:schemeClr val="dk1"/>
            </a:solidFill>
            <a:prstDash val="solid"/>
            <a:round/>
            <a:headEnd len="med" w="med" type="none"/>
            <a:tailEnd len="med" w="med" type="triangle"/>
          </a:ln>
        </p:spPr>
      </p:cxnSp>
      <p:cxnSp>
        <p:nvCxnSpPr>
          <p:cNvPr id="474" name="Google Shape;474;p20"/>
          <p:cNvCxnSpPr>
            <a:stCxn id="472" idx="2"/>
            <a:endCxn id="455" idx="0"/>
          </p:cNvCxnSpPr>
          <p:nvPr/>
        </p:nvCxnSpPr>
        <p:spPr>
          <a:xfrm rot="5400000">
            <a:off x="3889350" y="1525444"/>
            <a:ext cx="393300" cy="972000"/>
          </a:xfrm>
          <a:prstGeom prst="bentConnector3">
            <a:avLst>
              <a:gd fmla="val 50011" name="adj1"/>
            </a:avLst>
          </a:prstGeom>
          <a:noFill/>
          <a:ln cap="flat" cmpd="sng" w="9525">
            <a:solidFill>
              <a:schemeClr val="dk1"/>
            </a:solidFill>
            <a:prstDash val="solid"/>
            <a:round/>
            <a:headEnd len="med" w="med" type="none"/>
            <a:tailEnd len="med" w="med" type="triangle"/>
          </a:ln>
        </p:spPr>
      </p:cxnSp>
      <p:cxnSp>
        <p:nvCxnSpPr>
          <p:cNvPr id="475" name="Google Shape;475;p20"/>
          <p:cNvCxnSpPr>
            <a:stCxn id="472" idx="2"/>
            <a:endCxn id="469" idx="0"/>
          </p:cNvCxnSpPr>
          <p:nvPr/>
        </p:nvCxnSpPr>
        <p:spPr>
          <a:xfrm flipH="1" rot="-5400000">
            <a:off x="4861350" y="1525444"/>
            <a:ext cx="393300" cy="972000"/>
          </a:xfrm>
          <a:prstGeom prst="bentConnector3">
            <a:avLst>
              <a:gd fmla="val 50011" name="adj1"/>
            </a:avLst>
          </a:prstGeom>
          <a:noFill/>
          <a:ln cap="flat" cmpd="sng" w="9525">
            <a:solidFill>
              <a:schemeClr val="dk1"/>
            </a:solidFill>
            <a:prstDash val="solid"/>
            <a:round/>
            <a:headEnd len="med" w="med" type="none"/>
            <a:tailEnd len="med" w="med" type="triangle"/>
          </a:ln>
        </p:spPr>
      </p:cxnSp>
      <p:cxnSp>
        <p:nvCxnSpPr>
          <p:cNvPr id="476" name="Google Shape;476;p20"/>
          <p:cNvCxnSpPr>
            <a:stCxn id="472" idx="2"/>
            <a:endCxn id="459" idx="0"/>
          </p:cNvCxnSpPr>
          <p:nvPr/>
        </p:nvCxnSpPr>
        <p:spPr>
          <a:xfrm flipH="1" rot="-5400000">
            <a:off x="5833350" y="553444"/>
            <a:ext cx="393300" cy="2916000"/>
          </a:xfrm>
          <a:prstGeom prst="bentConnector3">
            <a:avLst>
              <a:gd fmla="val 50011" name="adj1"/>
            </a:avLst>
          </a:prstGeom>
          <a:noFill/>
          <a:ln cap="flat" cmpd="sng" w="9525">
            <a:solidFill>
              <a:schemeClr val="dk1"/>
            </a:solidFill>
            <a:prstDash val="solid"/>
            <a:round/>
            <a:headEnd len="med" w="med" type="none"/>
            <a:tailEnd len="med" w="med" type="triangle"/>
          </a:ln>
        </p:spPr>
      </p:cxnSp>
      <p:sp>
        <p:nvSpPr>
          <p:cNvPr id="477" name="Google Shape;477;p20"/>
          <p:cNvSpPr/>
          <p:nvPr/>
        </p:nvSpPr>
        <p:spPr>
          <a:xfrm>
            <a:off x="720015" y="2897475"/>
            <a:ext cx="748800" cy="521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cxnSp>
        <p:nvCxnSpPr>
          <p:cNvPr id="478" name="Google Shape;478;p20"/>
          <p:cNvCxnSpPr>
            <a:stCxn id="467" idx="2"/>
            <a:endCxn id="462" idx="0"/>
          </p:cNvCxnSpPr>
          <p:nvPr/>
        </p:nvCxnSpPr>
        <p:spPr>
          <a:xfrm>
            <a:off x="1656015" y="2700781"/>
            <a:ext cx="0" cy="196800"/>
          </a:xfrm>
          <a:prstGeom prst="straightConnector1">
            <a:avLst/>
          </a:prstGeom>
          <a:noFill/>
          <a:ln cap="flat" cmpd="sng" w="9525">
            <a:solidFill>
              <a:schemeClr val="dk1"/>
            </a:solidFill>
            <a:prstDash val="solid"/>
            <a:round/>
            <a:headEnd len="med" w="med" type="none"/>
            <a:tailEnd len="med" w="med" type="triangle"/>
          </a:ln>
        </p:spPr>
      </p:cxnSp>
      <p:cxnSp>
        <p:nvCxnSpPr>
          <p:cNvPr id="479" name="Google Shape;479;p20"/>
          <p:cNvCxnSpPr>
            <a:stCxn id="455" idx="2"/>
            <a:endCxn id="452" idx="0"/>
          </p:cNvCxnSpPr>
          <p:nvPr/>
        </p:nvCxnSpPr>
        <p:spPr>
          <a:xfrm>
            <a:off x="3600080" y="2700781"/>
            <a:ext cx="0" cy="196200"/>
          </a:xfrm>
          <a:prstGeom prst="straightConnector1">
            <a:avLst/>
          </a:prstGeom>
          <a:noFill/>
          <a:ln cap="flat" cmpd="sng" w="9525">
            <a:solidFill>
              <a:schemeClr val="dk1"/>
            </a:solidFill>
            <a:prstDash val="solid"/>
            <a:round/>
            <a:headEnd len="med" w="med" type="none"/>
            <a:tailEnd len="med" w="med" type="triangle"/>
          </a:ln>
        </p:spPr>
      </p:cxnSp>
      <p:cxnSp>
        <p:nvCxnSpPr>
          <p:cNvPr id="480" name="Google Shape;480;p20"/>
          <p:cNvCxnSpPr>
            <a:stCxn id="469" idx="2"/>
            <a:endCxn id="463" idx="0"/>
          </p:cNvCxnSpPr>
          <p:nvPr/>
        </p:nvCxnSpPr>
        <p:spPr>
          <a:xfrm>
            <a:off x="5544001" y="2700781"/>
            <a:ext cx="0" cy="196800"/>
          </a:xfrm>
          <a:prstGeom prst="straightConnector1">
            <a:avLst/>
          </a:prstGeom>
          <a:noFill/>
          <a:ln cap="flat" cmpd="sng" w="9525">
            <a:solidFill>
              <a:schemeClr val="dk1"/>
            </a:solidFill>
            <a:prstDash val="solid"/>
            <a:round/>
            <a:headEnd len="med" w="med" type="none"/>
            <a:tailEnd len="med" w="med" type="triangle"/>
          </a:ln>
        </p:spPr>
      </p:cxnSp>
      <p:cxnSp>
        <p:nvCxnSpPr>
          <p:cNvPr id="481" name="Google Shape;481;p20"/>
          <p:cNvCxnSpPr>
            <a:stCxn id="459" idx="2"/>
            <a:endCxn id="453" idx="0"/>
          </p:cNvCxnSpPr>
          <p:nvPr/>
        </p:nvCxnSpPr>
        <p:spPr>
          <a:xfrm>
            <a:off x="7488000" y="2700781"/>
            <a:ext cx="0" cy="196200"/>
          </a:xfrm>
          <a:prstGeom prst="straightConnector1">
            <a:avLst/>
          </a:prstGeom>
          <a:noFill/>
          <a:ln cap="flat" cmpd="sng" w="9525">
            <a:solidFill>
              <a:schemeClr val="dk1"/>
            </a:solidFill>
            <a:prstDash val="solid"/>
            <a:round/>
            <a:headEnd len="med" w="med" type="none"/>
            <a:tailEnd len="med" w="med" type="triangle"/>
          </a:ln>
        </p:spPr>
      </p:cxnSp>
      <p:sp>
        <p:nvSpPr>
          <p:cNvPr id="482" name="Google Shape;482;p20"/>
          <p:cNvSpPr/>
          <p:nvPr/>
        </p:nvSpPr>
        <p:spPr>
          <a:xfrm>
            <a:off x="2664080" y="2897475"/>
            <a:ext cx="1029600" cy="5211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sp>
        <p:nvSpPr>
          <p:cNvPr id="483" name="Google Shape;483;p20"/>
          <p:cNvSpPr/>
          <p:nvPr/>
        </p:nvSpPr>
        <p:spPr>
          <a:xfrm>
            <a:off x="4607851" y="2897475"/>
            <a:ext cx="1310400" cy="5211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sp>
        <p:nvSpPr>
          <p:cNvPr id="484" name="Google Shape;484;p20"/>
          <p:cNvSpPr/>
          <p:nvPr/>
        </p:nvSpPr>
        <p:spPr>
          <a:xfrm>
            <a:off x="6551850" y="2897475"/>
            <a:ext cx="1591200" cy="521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1"/>
          <p:cNvSpPr txBox="1"/>
          <p:nvPr>
            <p:ph type="title"/>
          </p:nvPr>
        </p:nvSpPr>
        <p:spPr>
          <a:xfrm>
            <a:off x="720000" y="552800"/>
            <a:ext cx="7704000" cy="572700"/>
          </a:xfrm>
          <a:prstGeom prst="rect">
            <a:avLst/>
          </a:prstGeom>
        </p:spPr>
        <p:txBody>
          <a:bodyPr anchorCtr="0" anchor="t" bIns="91425" lIns="90000" spcFirstLastPara="1" rIns="90000" wrap="square" tIns="91425">
            <a:noAutofit/>
          </a:bodyPr>
          <a:lstStyle/>
          <a:p>
            <a:pPr indent="0" lvl="0" marL="0" rtl="0" algn="ctr">
              <a:lnSpc>
                <a:spcPct val="115000"/>
              </a:lnSpc>
              <a:spcBef>
                <a:spcPts val="0"/>
              </a:spcBef>
              <a:spcAft>
                <a:spcPts val="0"/>
              </a:spcAft>
              <a:buNone/>
            </a:pPr>
            <a:r>
              <a:rPr lang="en"/>
              <a:t>ANCIENT EGYPT INFOGRAPHICS</a:t>
            </a:r>
            <a:endParaRPr/>
          </a:p>
        </p:txBody>
      </p:sp>
      <p:sp>
        <p:nvSpPr>
          <p:cNvPr id="490" name="Google Shape;490;p21"/>
          <p:cNvSpPr/>
          <p:nvPr/>
        </p:nvSpPr>
        <p:spPr>
          <a:xfrm>
            <a:off x="4099800" y="15432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21"/>
          <p:cNvSpPr/>
          <p:nvPr/>
        </p:nvSpPr>
        <p:spPr>
          <a:xfrm>
            <a:off x="4099800" y="24127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21"/>
          <p:cNvSpPr/>
          <p:nvPr/>
        </p:nvSpPr>
        <p:spPr>
          <a:xfrm>
            <a:off x="4099800" y="3282200"/>
            <a:ext cx="288000" cy="288000"/>
          </a:xfrm>
          <a:prstGeom prst="ellipse">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21"/>
          <p:cNvSpPr txBox="1"/>
          <p:nvPr/>
        </p:nvSpPr>
        <p:spPr>
          <a:xfrm>
            <a:off x="720000" y="2260800"/>
            <a:ext cx="3060000" cy="14775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Actor"/>
                <a:ea typeface="Actor"/>
                <a:cs typeface="Actor"/>
                <a:sym typeface="Actor"/>
              </a:rPr>
              <a:t>In Ancient Egypt, the Nile River played a central role in the development of the civilization. Which of the following statements best describes the significance of this river for the ancient Egyptians?</a:t>
            </a:r>
            <a:endParaRPr>
              <a:solidFill>
                <a:schemeClr val="lt1"/>
              </a:solidFill>
              <a:latin typeface="Actor"/>
              <a:ea typeface="Actor"/>
              <a:cs typeface="Actor"/>
              <a:sym typeface="Actor"/>
            </a:endParaRPr>
          </a:p>
        </p:txBody>
      </p:sp>
      <p:grpSp>
        <p:nvGrpSpPr>
          <p:cNvPr id="494" name="Google Shape;494;p21"/>
          <p:cNvGrpSpPr/>
          <p:nvPr/>
        </p:nvGrpSpPr>
        <p:grpSpPr>
          <a:xfrm>
            <a:off x="4464000" y="1379400"/>
            <a:ext cx="3960000" cy="3224100"/>
            <a:chOff x="4464000" y="1379400"/>
            <a:chExt cx="3960000" cy="3224100"/>
          </a:xfrm>
        </p:grpSpPr>
        <p:sp>
          <p:nvSpPr>
            <p:cNvPr id="495" name="Google Shape;495;p21"/>
            <p:cNvSpPr txBox="1"/>
            <p:nvPr/>
          </p:nvSpPr>
          <p:spPr>
            <a:xfrm>
              <a:off x="4464000" y="1379400"/>
              <a:ext cx="39600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The Nile River served as a natural boundary, protecting Egypt from external threats</a:t>
              </a:r>
              <a:endParaRPr>
                <a:solidFill>
                  <a:schemeClr val="lt1"/>
                </a:solidFill>
                <a:latin typeface="Actor"/>
                <a:ea typeface="Actor"/>
                <a:cs typeface="Actor"/>
                <a:sym typeface="Actor"/>
              </a:endParaRPr>
            </a:p>
          </p:txBody>
        </p:sp>
        <p:sp>
          <p:nvSpPr>
            <p:cNvPr id="496" name="Google Shape;496;p21"/>
            <p:cNvSpPr txBox="1"/>
            <p:nvPr/>
          </p:nvSpPr>
          <p:spPr>
            <a:xfrm>
              <a:off x="4464000" y="2248900"/>
              <a:ext cx="39600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Ancient Egyptians considered the Nile a sacred deity and worshiped it as a god</a:t>
              </a:r>
              <a:endParaRPr>
                <a:solidFill>
                  <a:schemeClr val="lt1"/>
                </a:solidFill>
                <a:latin typeface="Actor"/>
                <a:ea typeface="Actor"/>
                <a:cs typeface="Actor"/>
                <a:sym typeface="Actor"/>
              </a:endParaRPr>
            </a:p>
          </p:txBody>
        </p:sp>
        <p:sp>
          <p:nvSpPr>
            <p:cNvPr id="497" name="Google Shape;497;p21"/>
            <p:cNvSpPr txBox="1"/>
            <p:nvPr/>
          </p:nvSpPr>
          <p:spPr>
            <a:xfrm>
              <a:off x="4464000" y="3118400"/>
              <a:ext cx="39600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The annual flooding of the Nile brought fertile soil and water, supporting agriculture</a:t>
              </a:r>
              <a:endParaRPr>
                <a:solidFill>
                  <a:schemeClr val="lt1"/>
                </a:solidFill>
                <a:latin typeface="Actor"/>
                <a:ea typeface="Actor"/>
                <a:cs typeface="Actor"/>
                <a:sym typeface="Actor"/>
              </a:endParaRPr>
            </a:p>
          </p:txBody>
        </p:sp>
        <p:sp>
          <p:nvSpPr>
            <p:cNvPr id="498" name="Google Shape;498;p21"/>
            <p:cNvSpPr txBox="1"/>
            <p:nvPr/>
          </p:nvSpPr>
          <p:spPr>
            <a:xfrm>
              <a:off x="4464000" y="3987900"/>
              <a:ext cx="39600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The Nile was primarily used as a transportation route for trade with neighboring civilizations</a:t>
              </a:r>
              <a:endParaRPr>
                <a:solidFill>
                  <a:schemeClr val="lt1"/>
                </a:solidFill>
                <a:latin typeface="Actor"/>
                <a:ea typeface="Actor"/>
                <a:cs typeface="Actor"/>
                <a:sym typeface="Actor"/>
              </a:endParaRPr>
            </a:p>
          </p:txBody>
        </p:sp>
      </p:grpSp>
      <p:sp>
        <p:nvSpPr>
          <p:cNvPr id="499" name="Google Shape;499;p21"/>
          <p:cNvSpPr/>
          <p:nvPr/>
        </p:nvSpPr>
        <p:spPr>
          <a:xfrm>
            <a:off x="4099800" y="4167900"/>
            <a:ext cx="288000" cy="28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0" name="Google Shape;500;p21"/>
          <p:cNvCxnSpPr>
            <a:stCxn id="493" idx="3"/>
            <a:endCxn id="490" idx="2"/>
          </p:cNvCxnSpPr>
          <p:nvPr/>
        </p:nvCxnSpPr>
        <p:spPr>
          <a:xfrm flipH="1" rot="10800000">
            <a:off x="3780000" y="1687350"/>
            <a:ext cx="319800" cy="13122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501" name="Google Shape;501;p21"/>
          <p:cNvCxnSpPr>
            <a:stCxn id="493" idx="3"/>
            <a:endCxn id="491" idx="2"/>
          </p:cNvCxnSpPr>
          <p:nvPr/>
        </p:nvCxnSpPr>
        <p:spPr>
          <a:xfrm flipH="1" rot="10800000">
            <a:off x="3780000" y="2556750"/>
            <a:ext cx="319800" cy="4428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502" name="Google Shape;502;p21"/>
          <p:cNvCxnSpPr>
            <a:stCxn id="493" idx="3"/>
            <a:endCxn id="492" idx="2"/>
          </p:cNvCxnSpPr>
          <p:nvPr/>
        </p:nvCxnSpPr>
        <p:spPr>
          <a:xfrm>
            <a:off x="3780000" y="2999550"/>
            <a:ext cx="319800" cy="4266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503" name="Google Shape;503;p21"/>
          <p:cNvCxnSpPr>
            <a:stCxn id="493" idx="3"/>
            <a:endCxn id="499" idx="2"/>
          </p:cNvCxnSpPr>
          <p:nvPr/>
        </p:nvCxnSpPr>
        <p:spPr>
          <a:xfrm>
            <a:off x="3780000" y="2999550"/>
            <a:ext cx="319800" cy="1312500"/>
          </a:xfrm>
          <a:prstGeom prst="bentConnector3">
            <a:avLst>
              <a:gd fmla="val 500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2"/>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graphicFrame>
        <p:nvGraphicFramePr>
          <p:cNvPr id="509" name="Google Shape;509;p22"/>
          <p:cNvGraphicFramePr/>
          <p:nvPr/>
        </p:nvGraphicFramePr>
        <p:xfrm>
          <a:off x="720000" y="1407400"/>
          <a:ext cx="3000000" cy="3000000"/>
        </p:xfrm>
        <a:graphic>
          <a:graphicData uri="http://schemas.openxmlformats.org/drawingml/2006/table">
            <a:tbl>
              <a:tblPr>
                <a:noFill/>
                <a:tableStyleId>{A7DFB785-6674-4F96-A844-2DE80F03934E}</a:tableStyleId>
              </a:tblPr>
              <a:tblGrid>
                <a:gridCol w="648000"/>
                <a:gridCol w="2997625"/>
                <a:gridCol w="648000"/>
                <a:gridCol w="3410375"/>
              </a:tblGrid>
              <a:tr h="602575">
                <a:tc gridSpan="4">
                  <a:txBody>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Get ready to explore the wonders of Ancient Egypt! In this exercise, you'll decide whether statements about this ancient civilization are 'True' or 'False.' Let's journey through history and uncover the facts about the Nile, pharaohs, hieroglyphics, and more!</a:t>
                      </a:r>
                      <a:endParaRPr>
                        <a:solidFill>
                          <a:schemeClr val="lt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hMerge="1"/>
                <a:tc hMerge="1"/>
                <a:tc hMerge="1"/>
              </a:tr>
              <a:tr h="604300">
                <a:tc>
                  <a:txBody>
                    <a:bodyPr/>
                    <a:lstStyle/>
                    <a:p>
                      <a:pPr indent="0" lvl="0" marL="0" rtl="0" algn="ctr">
                        <a:lnSpc>
                          <a:spcPct val="115000"/>
                        </a:lnSpc>
                        <a:spcBef>
                          <a:spcPts val="0"/>
                        </a:spcBef>
                        <a:spcAft>
                          <a:spcPts val="0"/>
                        </a:spcAft>
                        <a:buClr>
                          <a:srgbClr val="222944"/>
                        </a:buClr>
                        <a:buSzPts val="1100"/>
                        <a:buFont typeface="Arial"/>
                        <a:buNone/>
                      </a:pPr>
                      <a:r>
                        <a:rPr b="1" lang="en" sz="2000">
                          <a:solidFill>
                            <a:schemeClr val="dk1"/>
                          </a:solidFill>
                          <a:latin typeface="Marcellus"/>
                          <a:ea typeface="Marcellus"/>
                          <a:cs typeface="Marcellus"/>
                          <a:sym typeface="Marcellus"/>
                        </a:rPr>
                        <a:t>(T)</a:t>
                      </a:r>
                      <a:endParaRPr b="1" sz="2000">
                        <a:solidFill>
                          <a:schemeClr val="dk1"/>
                        </a:solidFill>
                        <a:latin typeface="Marcellus"/>
                        <a:ea typeface="Marcellus"/>
                        <a:cs typeface="Marcellus"/>
                        <a:sym typeface="Marcellus"/>
                      </a:endParaRPr>
                    </a:p>
                  </a:txBody>
                  <a:tcPr marT="72000" marB="7200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gridSpan="3">
                  <a:txBody>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The Nile River, meandering through Egypt, was more than just a waterway; it played a central role in shaping the geography and culture of Ancient Egypt</a:t>
                      </a:r>
                      <a:endParaRPr>
                        <a:solidFill>
                          <a:schemeClr val="lt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r>
              <a:tr h="602575">
                <a:tc>
                  <a:txBody>
                    <a:bodyPr/>
                    <a:lstStyle/>
                    <a:p>
                      <a:pPr indent="0" lvl="0" marL="0" rtl="0" algn="ctr">
                        <a:lnSpc>
                          <a:spcPct val="115000"/>
                        </a:lnSpc>
                        <a:spcBef>
                          <a:spcPts val="0"/>
                        </a:spcBef>
                        <a:spcAft>
                          <a:spcPts val="0"/>
                        </a:spcAft>
                        <a:buClr>
                          <a:srgbClr val="222944"/>
                        </a:buClr>
                        <a:buSzPts val="1100"/>
                        <a:buFont typeface="Arial"/>
                        <a:buNone/>
                      </a:pPr>
                      <a:r>
                        <a:rPr b="1" lang="en" sz="2000">
                          <a:solidFill>
                            <a:schemeClr val="dk1"/>
                          </a:solidFill>
                          <a:latin typeface="Marcellus"/>
                          <a:ea typeface="Marcellus"/>
                          <a:cs typeface="Marcellus"/>
                          <a:sym typeface="Marcellus"/>
                        </a:rPr>
                        <a:t>(_)</a:t>
                      </a:r>
                      <a:endParaRPr b="1" sz="2000">
                        <a:solidFill>
                          <a:schemeClr val="dk1"/>
                        </a:solidFill>
                        <a:latin typeface="Marcellus"/>
                        <a:ea typeface="Marcellus"/>
                        <a:cs typeface="Marcellus"/>
                        <a:sym typeface="Marcellus"/>
                      </a:endParaRPr>
                    </a:p>
                  </a:txBody>
                  <a:tcPr marT="72000" marB="7200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gridSpan="3">
                  <a:txBody>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Pharaohs, the rulers of Ancient Egypt, were primarily political leaders and did not possess any significant religious authority</a:t>
                      </a:r>
                      <a:endParaRPr>
                        <a:solidFill>
                          <a:schemeClr val="lt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r>
              <a:tr h="602575">
                <a:tc>
                  <a:txBody>
                    <a:bodyPr/>
                    <a:lstStyle/>
                    <a:p>
                      <a:pPr indent="0" lvl="0" marL="0" rtl="0" algn="ctr">
                        <a:lnSpc>
                          <a:spcPct val="115000"/>
                        </a:lnSpc>
                        <a:spcBef>
                          <a:spcPts val="0"/>
                        </a:spcBef>
                        <a:spcAft>
                          <a:spcPts val="0"/>
                        </a:spcAft>
                        <a:buNone/>
                      </a:pPr>
                      <a:r>
                        <a:rPr b="1" lang="en" sz="2000">
                          <a:solidFill>
                            <a:schemeClr val="dk1"/>
                          </a:solidFill>
                          <a:latin typeface="Marcellus"/>
                          <a:ea typeface="Marcellus"/>
                          <a:cs typeface="Marcellus"/>
                          <a:sym typeface="Marcellus"/>
                        </a:rPr>
                        <a:t>(_)</a:t>
                      </a:r>
                      <a:endParaRPr b="1" sz="2000">
                        <a:solidFill>
                          <a:schemeClr val="dk1"/>
                        </a:solidFill>
                        <a:latin typeface="Marcellus"/>
                        <a:ea typeface="Marcellus"/>
                        <a:cs typeface="Marcellus"/>
                        <a:sym typeface="Marcellus"/>
                      </a:endParaRPr>
                    </a:p>
                  </a:txBody>
                  <a:tcPr marT="72000" marB="7200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gridSpan="3">
                  <a:txBody>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 Hieroglyphics, the intricate system of pictorial symbols, was not the primary writing system used by the Ancient Egyptians</a:t>
                      </a:r>
                      <a:endParaRPr>
                        <a:solidFill>
                          <a:schemeClr val="lt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r>
              <a:tr h="602575">
                <a:tc>
                  <a:txBody>
                    <a:bodyPr/>
                    <a:lstStyle/>
                    <a:p>
                      <a:pPr indent="0" lvl="0" marL="0" rtl="0" algn="ctr">
                        <a:lnSpc>
                          <a:spcPct val="115000"/>
                        </a:lnSpc>
                        <a:spcBef>
                          <a:spcPts val="0"/>
                        </a:spcBef>
                        <a:spcAft>
                          <a:spcPts val="0"/>
                        </a:spcAft>
                        <a:buClr>
                          <a:srgbClr val="222944"/>
                        </a:buClr>
                        <a:buSzPts val="1100"/>
                        <a:buFont typeface="Arial"/>
                        <a:buNone/>
                      </a:pPr>
                      <a:r>
                        <a:rPr b="1" lang="en" sz="2000">
                          <a:solidFill>
                            <a:schemeClr val="dk1"/>
                          </a:solidFill>
                          <a:latin typeface="Marcellus"/>
                          <a:ea typeface="Marcellus"/>
                          <a:cs typeface="Marcellus"/>
                          <a:sym typeface="Marcellus"/>
                        </a:rPr>
                        <a:t>(_)</a:t>
                      </a:r>
                      <a:endParaRPr b="1" sz="2000">
                        <a:solidFill>
                          <a:schemeClr val="dk1"/>
                        </a:solidFill>
                        <a:latin typeface="Marcellus"/>
                        <a:ea typeface="Marcellus"/>
                        <a:cs typeface="Marcellus"/>
                        <a:sym typeface="Marcellus"/>
                      </a:endParaRPr>
                    </a:p>
                  </a:txBody>
                  <a:tcPr marT="72000" marB="7200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gridSpan="3">
                  <a:txBody>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Ancient Egypt, one of the world's most captivating civilizations, was primarily situated in South America, known for its impressive Inca and Aztec empires</a:t>
                      </a:r>
                      <a:endParaRPr>
                        <a:solidFill>
                          <a:schemeClr val="lt1"/>
                        </a:solidFill>
                        <a:latin typeface="Actor"/>
                        <a:ea typeface="Actor"/>
                        <a:cs typeface="Actor"/>
                        <a:sym typeface="Actor"/>
                      </a:endParaRPr>
                    </a:p>
                  </a:txBody>
                  <a:tcPr marT="72000" marB="72000"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3"/>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grpSp>
        <p:nvGrpSpPr>
          <p:cNvPr id="515" name="Google Shape;515;p23"/>
          <p:cNvGrpSpPr/>
          <p:nvPr/>
        </p:nvGrpSpPr>
        <p:grpSpPr>
          <a:xfrm>
            <a:off x="720000" y="1331100"/>
            <a:ext cx="2448000" cy="3272400"/>
            <a:chOff x="720000" y="1331100"/>
            <a:chExt cx="2448000" cy="3272400"/>
          </a:xfrm>
        </p:grpSpPr>
        <p:sp>
          <p:nvSpPr>
            <p:cNvPr id="516" name="Google Shape;516;p23"/>
            <p:cNvSpPr txBox="1"/>
            <p:nvPr/>
          </p:nvSpPr>
          <p:spPr>
            <a:xfrm>
              <a:off x="1584000" y="13311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01</a:t>
              </a:r>
              <a:endParaRPr b="1" sz="2000">
                <a:solidFill>
                  <a:schemeClr val="dk1"/>
                </a:solidFill>
                <a:latin typeface="Marcellus"/>
                <a:ea typeface="Marcellus"/>
                <a:cs typeface="Marcellus"/>
                <a:sym typeface="Marcellus"/>
              </a:endParaRPr>
            </a:p>
          </p:txBody>
        </p:sp>
        <p:sp>
          <p:nvSpPr>
            <p:cNvPr id="517" name="Google Shape;517;p23"/>
            <p:cNvSpPr txBox="1"/>
            <p:nvPr/>
          </p:nvSpPr>
          <p:spPr>
            <a:xfrm>
              <a:off x="720000" y="1899900"/>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What geographic feature played a crucial role in the development of Ancient Egypt's civilization?</a:t>
              </a:r>
              <a:endParaRPr>
                <a:solidFill>
                  <a:schemeClr val="lt1"/>
                </a:solidFill>
                <a:latin typeface="Actor"/>
                <a:ea typeface="Actor"/>
                <a:cs typeface="Actor"/>
                <a:sym typeface="Actor"/>
              </a:endParaRPr>
            </a:p>
          </p:txBody>
        </p:sp>
        <p:sp>
          <p:nvSpPr>
            <p:cNvPr id="518" name="Google Shape;518;p23"/>
            <p:cNvSpPr txBox="1"/>
            <p:nvPr/>
          </p:nvSpPr>
          <p:spPr>
            <a:xfrm>
              <a:off x="1084200" y="30027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Mountains</a:t>
              </a:r>
              <a:endParaRPr>
                <a:solidFill>
                  <a:schemeClr val="lt1"/>
                </a:solidFill>
                <a:latin typeface="Actor"/>
                <a:ea typeface="Actor"/>
                <a:cs typeface="Actor"/>
                <a:sym typeface="Actor"/>
              </a:endParaRPr>
            </a:p>
          </p:txBody>
        </p:sp>
        <p:sp>
          <p:nvSpPr>
            <p:cNvPr id="519" name="Google Shape;519;p23"/>
            <p:cNvSpPr txBox="1"/>
            <p:nvPr/>
          </p:nvSpPr>
          <p:spPr>
            <a:xfrm>
              <a:off x="1084200" y="34029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Desert</a:t>
              </a:r>
              <a:endParaRPr>
                <a:solidFill>
                  <a:schemeClr val="lt1"/>
                </a:solidFill>
                <a:latin typeface="Actor"/>
                <a:ea typeface="Actor"/>
                <a:cs typeface="Actor"/>
                <a:sym typeface="Actor"/>
              </a:endParaRPr>
            </a:p>
          </p:txBody>
        </p:sp>
        <p:sp>
          <p:nvSpPr>
            <p:cNvPr id="520" name="Google Shape;520;p23"/>
            <p:cNvSpPr txBox="1"/>
            <p:nvPr/>
          </p:nvSpPr>
          <p:spPr>
            <a:xfrm>
              <a:off x="1084200" y="38031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Nile River</a:t>
              </a:r>
              <a:endParaRPr>
                <a:solidFill>
                  <a:schemeClr val="lt1"/>
                </a:solidFill>
                <a:latin typeface="Actor"/>
                <a:ea typeface="Actor"/>
                <a:cs typeface="Actor"/>
                <a:sym typeface="Actor"/>
              </a:endParaRPr>
            </a:p>
          </p:txBody>
        </p:sp>
        <p:sp>
          <p:nvSpPr>
            <p:cNvPr id="521" name="Google Shape;521;p23"/>
            <p:cNvSpPr txBox="1"/>
            <p:nvPr/>
          </p:nvSpPr>
          <p:spPr>
            <a:xfrm>
              <a:off x="1084200" y="42033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Rainforest</a:t>
              </a:r>
              <a:endParaRPr>
                <a:solidFill>
                  <a:schemeClr val="lt1"/>
                </a:solidFill>
                <a:latin typeface="Actor"/>
                <a:ea typeface="Actor"/>
                <a:cs typeface="Actor"/>
                <a:sym typeface="Actor"/>
              </a:endParaRPr>
            </a:p>
          </p:txBody>
        </p:sp>
      </p:grpSp>
      <p:sp>
        <p:nvSpPr>
          <p:cNvPr id="522" name="Google Shape;522;p23"/>
          <p:cNvSpPr/>
          <p:nvPr/>
        </p:nvSpPr>
        <p:spPr>
          <a:xfrm>
            <a:off x="720000" y="3058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23"/>
          <p:cNvSpPr/>
          <p:nvPr/>
        </p:nvSpPr>
        <p:spPr>
          <a:xfrm>
            <a:off x="720000" y="34590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23"/>
          <p:cNvSpPr/>
          <p:nvPr/>
        </p:nvSpPr>
        <p:spPr>
          <a:xfrm>
            <a:off x="720000" y="3859200"/>
            <a:ext cx="288000" cy="2880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23"/>
          <p:cNvSpPr/>
          <p:nvPr/>
        </p:nvSpPr>
        <p:spPr>
          <a:xfrm>
            <a:off x="720000" y="4259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6" name="Google Shape;526;p23"/>
          <p:cNvCxnSpPr>
            <a:stCxn id="516" idx="3"/>
            <a:endCxn id="527" idx="1"/>
          </p:cNvCxnSpPr>
          <p:nvPr/>
        </p:nvCxnSpPr>
        <p:spPr>
          <a:xfrm>
            <a:off x="2304000" y="1577400"/>
            <a:ext cx="1908000" cy="0"/>
          </a:xfrm>
          <a:prstGeom prst="straightConnector1">
            <a:avLst/>
          </a:prstGeom>
          <a:noFill/>
          <a:ln cap="flat" cmpd="sng" w="9525">
            <a:solidFill>
              <a:schemeClr val="dk1"/>
            </a:solidFill>
            <a:prstDash val="solid"/>
            <a:round/>
            <a:headEnd len="med" w="med" type="none"/>
            <a:tailEnd len="med" w="med" type="triangle"/>
          </a:ln>
        </p:spPr>
      </p:cxnSp>
      <p:sp>
        <p:nvSpPr>
          <p:cNvPr id="528" name="Google Shape;528;p23"/>
          <p:cNvSpPr/>
          <p:nvPr/>
        </p:nvSpPr>
        <p:spPr>
          <a:xfrm>
            <a:off x="3348000" y="3058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23"/>
          <p:cNvSpPr/>
          <p:nvPr/>
        </p:nvSpPr>
        <p:spPr>
          <a:xfrm>
            <a:off x="3348000" y="34590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23"/>
          <p:cNvSpPr/>
          <p:nvPr/>
        </p:nvSpPr>
        <p:spPr>
          <a:xfrm>
            <a:off x="3348000" y="3859200"/>
            <a:ext cx="288000" cy="2880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23"/>
          <p:cNvSpPr/>
          <p:nvPr/>
        </p:nvSpPr>
        <p:spPr>
          <a:xfrm>
            <a:off x="3348000" y="4259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3"/>
          <p:cNvSpPr/>
          <p:nvPr/>
        </p:nvSpPr>
        <p:spPr>
          <a:xfrm>
            <a:off x="5976000" y="30588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23"/>
          <p:cNvSpPr/>
          <p:nvPr/>
        </p:nvSpPr>
        <p:spPr>
          <a:xfrm>
            <a:off x="5976000" y="3459000"/>
            <a:ext cx="288000" cy="2880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23"/>
          <p:cNvSpPr/>
          <p:nvPr/>
        </p:nvSpPr>
        <p:spPr>
          <a:xfrm>
            <a:off x="5976000" y="38592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23"/>
          <p:cNvSpPr/>
          <p:nvPr/>
        </p:nvSpPr>
        <p:spPr>
          <a:xfrm>
            <a:off x="5976000" y="4259400"/>
            <a:ext cx="288000" cy="2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36" name="Google Shape;536;p23"/>
          <p:cNvGrpSpPr/>
          <p:nvPr/>
        </p:nvGrpSpPr>
        <p:grpSpPr>
          <a:xfrm>
            <a:off x="3348000" y="1331100"/>
            <a:ext cx="2448000" cy="3272400"/>
            <a:chOff x="3348000" y="1331100"/>
            <a:chExt cx="2448000" cy="3272400"/>
          </a:xfrm>
        </p:grpSpPr>
        <p:sp>
          <p:nvSpPr>
            <p:cNvPr id="537" name="Google Shape;537;p23"/>
            <p:cNvSpPr txBox="1"/>
            <p:nvPr/>
          </p:nvSpPr>
          <p:spPr>
            <a:xfrm>
              <a:off x="3712200" y="30027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Royal palace</a:t>
              </a:r>
              <a:endParaRPr>
                <a:solidFill>
                  <a:schemeClr val="lt1"/>
                </a:solidFill>
                <a:latin typeface="Actor"/>
                <a:ea typeface="Actor"/>
                <a:cs typeface="Actor"/>
                <a:sym typeface="Actor"/>
              </a:endParaRPr>
            </a:p>
          </p:txBody>
        </p:sp>
        <p:sp>
          <p:nvSpPr>
            <p:cNvPr id="538" name="Google Shape;538;p23"/>
            <p:cNvSpPr txBox="1"/>
            <p:nvPr/>
          </p:nvSpPr>
          <p:spPr>
            <a:xfrm>
              <a:off x="3712200" y="34029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Library</a:t>
              </a:r>
              <a:endParaRPr>
                <a:solidFill>
                  <a:schemeClr val="lt1"/>
                </a:solidFill>
                <a:latin typeface="Actor"/>
                <a:ea typeface="Actor"/>
                <a:cs typeface="Actor"/>
                <a:sym typeface="Actor"/>
              </a:endParaRPr>
            </a:p>
          </p:txBody>
        </p:sp>
        <p:sp>
          <p:nvSpPr>
            <p:cNvPr id="539" name="Google Shape;539;p23"/>
            <p:cNvSpPr txBox="1"/>
            <p:nvPr/>
          </p:nvSpPr>
          <p:spPr>
            <a:xfrm>
              <a:off x="3712200" y="38031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Burial tomb</a:t>
              </a:r>
              <a:endParaRPr>
                <a:solidFill>
                  <a:schemeClr val="lt1"/>
                </a:solidFill>
                <a:latin typeface="Actor"/>
                <a:ea typeface="Actor"/>
                <a:cs typeface="Actor"/>
                <a:sym typeface="Actor"/>
              </a:endParaRPr>
            </a:p>
          </p:txBody>
        </p:sp>
        <p:sp>
          <p:nvSpPr>
            <p:cNvPr id="540" name="Google Shape;540;p23"/>
            <p:cNvSpPr txBox="1"/>
            <p:nvPr/>
          </p:nvSpPr>
          <p:spPr>
            <a:xfrm>
              <a:off x="3712200" y="42033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Observatory</a:t>
              </a:r>
              <a:endParaRPr>
                <a:solidFill>
                  <a:schemeClr val="lt1"/>
                </a:solidFill>
                <a:latin typeface="Actor"/>
                <a:ea typeface="Actor"/>
                <a:cs typeface="Actor"/>
                <a:sym typeface="Actor"/>
              </a:endParaRPr>
            </a:p>
          </p:txBody>
        </p:sp>
        <p:sp>
          <p:nvSpPr>
            <p:cNvPr id="541" name="Google Shape;541;p23"/>
            <p:cNvSpPr txBox="1"/>
            <p:nvPr/>
          </p:nvSpPr>
          <p:spPr>
            <a:xfrm>
              <a:off x="3348000" y="1899900"/>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The Great Pyramid of Giza is one of Ancient Egypt's most famous monuments. What is its primary purpose?</a:t>
              </a:r>
              <a:endParaRPr>
                <a:solidFill>
                  <a:schemeClr val="lt1"/>
                </a:solidFill>
                <a:latin typeface="Actor"/>
                <a:ea typeface="Actor"/>
                <a:cs typeface="Actor"/>
                <a:sym typeface="Actor"/>
              </a:endParaRPr>
            </a:p>
          </p:txBody>
        </p:sp>
        <p:sp>
          <p:nvSpPr>
            <p:cNvPr id="527" name="Google Shape;527;p23"/>
            <p:cNvSpPr txBox="1"/>
            <p:nvPr/>
          </p:nvSpPr>
          <p:spPr>
            <a:xfrm>
              <a:off x="4212000" y="13311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02</a:t>
              </a:r>
              <a:endParaRPr b="1" sz="2000">
                <a:solidFill>
                  <a:schemeClr val="dk1"/>
                </a:solidFill>
                <a:latin typeface="Marcellus"/>
                <a:ea typeface="Marcellus"/>
                <a:cs typeface="Marcellus"/>
                <a:sym typeface="Marcellus"/>
              </a:endParaRPr>
            </a:p>
          </p:txBody>
        </p:sp>
      </p:grpSp>
      <p:grpSp>
        <p:nvGrpSpPr>
          <p:cNvPr id="542" name="Google Shape;542;p23"/>
          <p:cNvGrpSpPr/>
          <p:nvPr/>
        </p:nvGrpSpPr>
        <p:grpSpPr>
          <a:xfrm>
            <a:off x="5976000" y="1331100"/>
            <a:ext cx="2448000" cy="3272400"/>
            <a:chOff x="5976000" y="1331100"/>
            <a:chExt cx="2448000" cy="3272400"/>
          </a:xfrm>
        </p:grpSpPr>
        <p:sp>
          <p:nvSpPr>
            <p:cNvPr id="543" name="Google Shape;543;p23"/>
            <p:cNvSpPr txBox="1"/>
            <p:nvPr/>
          </p:nvSpPr>
          <p:spPr>
            <a:xfrm>
              <a:off x="6340200" y="30027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a)</a:t>
              </a:r>
              <a:r>
                <a:rPr lang="en">
                  <a:solidFill>
                    <a:schemeClr val="lt1"/>
                  </a:solidFill>
                  <a:latin typeface="Actor"/>
                  <a:ea typeface="Actor"/>
                  <a:cs typeface="Actor"/>
                  <a:sym typeface="Actor"/>
                </a:rPr>
                <a:t> King Tutankhamun</a:t>
              </a:r>
              <a:endParaRPr>
                <a:solidFill>
                  <a:schemeClr val="lt1"/>
                </a:solidFill>
                <a:latin typeface="Actor"/>
                <a:ea typeface="Actor"/>
                <a:cs typeface="Actor"/>
                <a:sym typeface="Actor"/>
              </a:endParaRPr>
            </a:p>
          </p:txBody>
        </p:sp>
        <p:sp>
          <p:nvSpPr>
            <p:cNvPr id="544" name="Google Shape;544;p23"/>
            <p:cNvSpPr txBox="1"/>
            <p:nvPr/>
          </p:nvSpPr>
          <p:spPr>
            <a:xfrm>
              <a:off x="6340200" y="34029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b)</a:t>
              </a:r>
              <a:r>
                <a:rPr lang="en">
                  <a:solidFill>
                    <a:schemeClr val="lt1"/>
                  </a:solidFill>
                  <a:latin typeface="Actor"/>
                  <a:ea typeface="Actor"/>
                  <a:cs typeface="Actor"/>
                  <a:sym typeface="Actor"/>
                </a:rPr>
                <a:t> Cleopatra</a:t>
              </a:r>
              <a:endParaRPr>
                <a:solidFill>
                  <a:schemeClr val="lt1"/>
                </a:solidFill>
                <a:latin typeface="Actor"/>
                <a:ea typeface="Actor"/>
                <a:cs typeface="Actor"/>
                <a:sym typeface="Actor"/>
              </a:endParaRPr>
            </a:p>
          </p:txBody>
        </p:sp>
        <p:sp>
          <p:nvSpPr>
            <p:cNvPr id="545" name="Google Shape;545;p23"/>
            <p:cNvSpPr txBox="1"/>
            <p:nvPr/>
          </p:nvSpPr>
          <p:spPr>
            <a:xfrm>
              <a:off x="6340200" y="38031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c)</a:t>
              </a:r>
              <a:r>
                <a:rPr lang="en">
                  <a:solidFill>
                    <a:schemeClr val="lt1"/>
                  </a:solidFill>
                  <a:latin typeface="Actor"/>
                  <a:ea typeface="Actor"/>
                  <a:cs typeface="Actor"/>
                  <a:sym typeface="Actor"/>
                </a:rPr>
                <a:t> Ramses II</a:t>
              </a:r>
              <a:endParaRPr>
                <a:solidFill>
                  <a:schemeClr val="lt1"/>
                </a:solidFill>
                <a:latin typeface="Actor"/>
                <a:ea typeface="Actor"/>
                <a:cs typeface="Actor"/>
                <a:sym typeface="Actor"/>
              </a:endParaRPr>
            </a:p>
          </p:txBody>
        </p:sp>
        <p:sp>
          <p:nvSpPr>
            <p:cNvPr id="546" name="Google Shape;546;p23"/>
            <p:cNvSpPr txBox="1"/>
            <p:nvPr/>
          </p:nvSpPr>
          <p:spPr>
            <a:xfrm>
              <a:off x="6340200" y="4203300"/>
              <a:ext cx="20838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Actor"/>
                  <a:ea typeface="Actor"/>
                  <a:cs typeface="Actor"/>
                  <a:sym typeface="Actor"/>
                </a:rPr>
                <a:t>d)</a:t>
              </a:r>
              <a:r>
                <a:rPr lang="en">
                  <a:solidFill>
                    <a:schemeClr val="lt1"/>
                  </a:solidFill>
                  <a:latin typeface="Actor"/>
                  <a:ea typeface="Actor"/>
                  <a:cs typeface="Actor"/>
                  <a:sym typeface="Actor"/>
                </a:rPr>
                <a:t> Thutmose III</a:t>
              </a:r>
              <a:endParaRPr>
                <a:solidFill>
                  <a:schemeClr val="lt1"/>
                </a:solidFill>
                <a:latin typeface="Actor"/>
                <a:ea typeface="Actor"/>
                <a:cs typeface="Actor"/>
                <a:sym typeface="Actor"/>
              </a:endParaRPr>
            </a:p>
          </p:txBody>
        </p:sp>
        <p:sp>
          <p:nvSpPr>
            <p:cNvPr id="547" name="Google Shape;547;p23"/>
            <p:cNvSpPr txBox="1"/>
            <p:nvPr/>
          </p:nvSpPr>
          <p:spPr>
            <a:xfrm>
              <a:off x="5976000" y="1899900"/>
              <a:ext cx="2448000" cy="1046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Who was the last pharaoh of Ancient Egypt with a significant association with the Roman Empire?</a:t>
              </a:r>
              <a:endParaRPr>
                <a:solidFill>
                  <a:schemeClr val="lt1"/>
                </a:solidFill>
                <a:latin typeface="Actor"/>
                <a:ea typeface="Actor"/>
                <a:cs typeface="Actor"/>
                <a:sym typeface="Actor"/>
              </a:endParaRPr>
            </a:p>
          </p:txBody>
        </p:sp>
        <p:sp>
          <p:nvSpPr>
            <p:cNvPr id="548" name="Google Shape;548;p23"/>
            <p:cNvSpPr txBox="1"/>
            <p:nvPr/>
          </p:nvSpPr>
          <p:spPr>
            <a:xfrm>
              <a:off x="6840000" y="1331100"/>
              <a:ext cx="720000" cy="4926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03</a:t>
              </a:r>
              <a:endParaRPr b="1" sz="2000">
                <a:solidFill>
                  <a:schemeClr val="dk1"/>
                </a:solidFill>
                <a:latin typeface="Marcellus"/>
                <a:ea typeface="Marcellus"/>
                <a:cs typeface="Marcellus"/>
                <a:sym typeface="Marcellus"/>
              </a:endParaRPr>
            </a:p>
          </p:txBody>
        </p:sp>
      </p:grpSp>
      <p:cxnSp>
        <p:nvCxnSpPr>
          <p:cNvPr id="549" name="Google Shape;549;p23"/>
          <p:cNvCxnSpPr>
            <a:stCxn id="527" idx="3"/>
            <a:endCxn id="548" idx="1"/>
          </p:cNvCxnSpPr>
          <p:nvPr/>
        </p:nvCxnSpPr>
        <p:spPr>
          <a:xfrm>
            <a:off x="4932000" y="1577400"/>
            <a:ext cx="19080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4"/>
          <p:cNvSpPr txBox="1"/>
          <p:nvPr>
            <p:ph type="title"/>
          </p:nvPr>
        </p:nvSpPr>
        <p:spPr>
          <a:xfrm>
            <a:off x="720000" y="552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ANCIENT EGYPT INFOGRAPHICS</a:t>
            </a:r>
            <a:endParaRPr/>
          </a:p>
        </p:txBody>
      </p:sp>
      <p:cxnSp>
        <p:nvCxnSpPr>
          <p:cNvPr id="555" name="Google Shape;555;p24"/>
          <p:cNvCxnSpPr>
            <a:stCxn id="556" idx="3"/>
            <a:endCxn id="557" idx="2"/>
          </p:cNvCxnSpPr>
          <p:nvPr/>
        </p:nvCxnSpPr>
        <p:spPr>
          <a:xfrm flipH="1" rot="10800000">
            <a:off x="2520000" y="1768423"/>
            <a:ext cx="432900" cy="1159500"/>
          </a:xfrm>
          <a:prstGeom prst="bentConnector3">
            <a:avLst>
              <a:gd fmla="val 49994" name="adj1"/>
            </a:avLst>
          </a:prstGeom>
          <a:noFill/>
          <a:ln cap="flat" cmpd="sng" w="9525">
            <a:solidFill>
              <a:schemeClr val="dk1"/>
            </a:solidFill>
            <a:prstDash val="solid"/>
            <a:round/>
            <a:headEnd len="med" w="med" type="none"/>
            <a:tailEnd len="med" w="med" type="triangle"/>
          </a:ln>
        </p:spPr>
      </p:cxnSp>
      <p:cxnSp>
        <p:nvCxnSpPr>
          <p:cNvPr id="558" name="Google Shape;558;p24"/>
          <p:cNvCxnSpPr>
            <a:stCxn id="556" idx="3"/>
            <a:endCxn id="559" idx="2"/>
          </p:cNvCxnSpPr>
          <p:nvPr/>
        </p:nvCxnSpPr>
        <p:spPr>
          <a:xfrm>
            <a:off x="2520000" y="2927923"/>
            <a:ext cx="432900" cy="1159500"/>
          </a:xfrm>
          <a:prstGeom prst="bentConnector3">
            <a:avLst>
              <a:gd fmla="val 49994" name="adj1"/>
            </a:avLst>
          </a:prstGeom>
          <a:noFill/>
          <a:ln cap="flat" cmpd="sng" w="9525">
            <a:solidFill>
              <a:schemeClr val="dk1"/>
            </a:solidFill>
            <a:prstDash val="solid"/>
            <a:round/>
            <a:headEnd len="med" w="med" type="none"/>
            <a:tailEnd len="med" w="med" type="triangle"/>
          </a:ln>
        </p:spPr>
      </p:cxnSp>
      <p:sp>
        <p:nvSpPr>
          <p:cNvPr id="560" name="Google Shape;560;p24"/>
          <p:cNvSpPr/>
          <p:nvPr/>
        </p:nvSpPr>
        <p:spPr>
          <a:xfrm>
            <a:off x="2952850" y="2567918"/>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561" name="Google Shape;561;p24"/>
          <p:cNvGrpSpPr/>
          <p:nvPr/>
        </p:nvGrpSpPr>
        <p:grpSpPr>
          <a:xfrm>
            <a:off x="3672330" y="2411190"/>
            <a:ext cx="4751973" cy="1033453"/>
            <a:chOff x="6408016" y="2386242"/>
            <a:chExt cx="2016025" cy="1033453"/>
          </a:xfrm>
        </p:grpSpPr>
        <p:sp>
          <p:nvSpPr>
            <p:cNvPr id="562" name="Google Shape;562;p24"/>
            <p:cNvSpPr txBox="1"/>
            <p:nvPr/>
          </p:nvSpPr>
          <p:spPr>
            <a:xfrm>
              <a:off x="6408016" y="2804095"/>
              <a:ext cx="20160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Saturn is composed mostly of hydrogen and helium. It was named after the Roman god of wealth and agriculture</a:t>
              </a:r>
              <a:endParaRPr>
                <a:solidFill>
                  <a:schemeClr val="lt1"/>
                </a:solidFill>
                <a:latin typeface="Actor"/>
                <a:ea typeface="Actor"/>
                <a:cs typeface="Actor"/>
                <a:sym typeface="Actor"/>
              </a:endParaRPr>
            </a:p>
            <a:p>
              <a:pPr indent="0" lvl="0" marL="0" rtl="0" algn="l">
                <a:lnSpc>
                  <a:spcPct val="100000"/>
                </a:lnSpc>
                <a:spcBef>
                  <a:spcPts val="0"/>
                </a:spcBef>
                <a:spcAft>
                  <a:spcPts val="0"/>
                </a:spcAft>
                <a:buNone/>
              </a:pPr>
              <a:r>
                <a:t/>
              </a:r>
              <a:endParaRPr>
                <a:solidFill>
                  <a:schemeClr val="lt1"/>
                </a:solidFill>
                <a:latin typeface="Actor"/>
                <a:ea typeface="Actor"/>
                <a:cs typeface="Actor"/>
                <a:sym typeface="Actor"/>
              </a:endParaRPr>
            </a:p>
          </p:txBody>
        </p:sp>
        <p:sp>
          <p:nvSpPr>
            <p:cNvPr id="563" name="Google Shape;563;p24"/>
            <p:cNvSpPr txBox="1"/>
            <p:nvPr/>
          </p:nvSpPr>
          <p:spPr>
            <a:xfrm>
              <a:off x="6408041" y="2386242"/>
              <a:ext cx="2016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AFTERLIFE AND FUNERARY PRACTICES</a:t>
              </a:r>
              <a:endParaRPr b="1" sz="2000">
                <a:solidFill>
                  <a:schemeClr val="dk1"/>
                </a:solidFill>
                <a:latin typeface="Marcellus"/>
                <a:ea typeface="Marcellus"/>
                <a:cs typeface="Marcellus"/>
                <a:sym typeface="Marcellus"/>
              </a:endParaRPr>
            </a:p>
          </p:txBody>
        </p:sp>
      </p:grpSp>
      <p:sp>
        <p:nvSpPr>
          <p:cNvPr id="559" name="Google Shape;559;p24"/>
          <p:cNvSpPr/>
          <p:nvPr/>
        </p:nvSpPr>
        <p:spPr>
          <a:xfrm>
            <a:off x="2952850" y="3727500"/>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564" name="Google Shape;564;p24"/>
          <p:cNvGrpSpPr/>
          <p:nvPr/>
        </p:nvGrpSpPr>
        <p:grpSpPr>
          <a:xfrm>
            <a:off x="3672389" y="3571496"/>
            <a:ext cx="4751914" cy="1032001"/>
            <a:chOff x="6408041" y="3509999"/>
            <a:chExt cx="2016000" cy="1032001"/>
          </a:xfrm>
        </p:grpSpPr>
        <p:sp>
          <p:nvSpPr>
            <p:cNvPr id="565" name="Google Shape;565;p24"/>
            <p:cNvSpPr txBox="1"/>
            <p:nvPr/>
          </p:nvSpPr>
          <p:spPr>
            <a:xfrm>
              <a:off x="6408041" y="3926400"/>
              <a:ext cx="20160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Neptune is the farthest planet from the Sun. It’s also the fourth-largest by diameter in the Solar System</a:t>
              </a:r>
              <a:endParaRPr>
                <a:solidFill>
                  <a:schemeClr val="lt1"/>
                </a:solidFill>
                <a:latin typeface="Actor"/>
                <a:ea typeface="Actor"/>
                <a:cs typeface="Actor"/>
                <a:sym typeface="Actor"/>
              </a:endParaRPr>
            </a:p>
            <a:p>
              <a:pPr indent="0" lvl="0" marL="0" rtl="0" algn="l">
                <a:lnSpc>
                  <a:spcPct val="100000"/>
                </a:lnSpc>
                <a:spcBef>
                  <a:spcPts val="0"/>
                </a:spcBef>
                <a:spcAft>
                  <a:spcPts val="0"/>
                </a:spcAft>
                <a:buNone/>
              </a:pPr>
              <a:r>
                <a:t/>
              </a:r>
              <a:endParaRPr>
                <a:solidFill>
                  <a:schemeClr val="lt1"/>
                </a:solidFill>
                <a:latin typeface="Actor"/>
                <a:ea typeface="Actor"/>
                <a:cs typeface="Actor"/>
                <a:sym typeface="Actor"/>
              </a:endParaRPr>
            </a:p>
          </p:txBody>
        </p:sp>
        <p:sp>
          <p:nvSpPr>
            <p:cNvPr id="566" name="Google Shape;566;p24"/>
            <p:cNvSpPr txBox="1"/>
            <p:nvPr/>
          </p:nvSpPr>
          <p:spPr>
            <a:xfrm>
              <a:off x="6408041" y="3509999"/>
              <a:ext cx="2016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CONCEPT OF MA'AT</a:t>
              </a:r>
              <a:endParaRPr b="1" sz="2000">
                <a:solidFill>
                  <a:schemeClr val="dk1"/>
                </a:solidFill>
                <a:latin typeface="Marcellus"/>
                <a:ea typeface="Marcellus"/>
                <a:cs typeface="Marcellus"/>
                <a:sym typeface="Marcellus"/>
              </a:endParaRPr>
            </a:p>
          </p:txBody>
        </p:sp>
      </p:grpSp>
      <p:sp>
        <p:nvSpPr>
          <p:cNvPr id="557" name="Google Shape;557;p24"/>
          <p:cNvSpPr/>
          <p:nvPr/>
        </p:nvSpPr>
        <p:spPr>
          <a:xfrm>
            <a:off x="2952850" y="1408347"/>
            <a:ext cx="720000" cy="720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grpSp>
        <p:nvGrpSpPr>
          <p:cNvPr id="567" name="Google Shape;567;p24"/>
          <p:cNvGrpSpPr/>
          <p:nvPr/>
        </p:nvGrpSpPr>
        <p:grpSpPr>
          <a:xfrm>
            <a:off x="3672389" y="1252349"/>
            <a:ext cx="4751914" cy="1031988"/>
            <a:chOff x="6408041" y="1262500"/>
            <a:chExt cx="2016000" cy="1031988"/>
          </a:xfrm>
        </p:grpSpPr>
        <p:sp>
          <p:nvSpPr>
            <p:cNvPr id="568" name="Google Shape;568;p24"/>
            <p:cNvSpPr txBox="1"/>
            <p:nvPr/>
          </p:nvSpPr>
          <p:spPr>
            <a:xfrm>
              <a:off x="6408041" y="1678888"/>
              <a:ext cx="2016000" cy="6156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None/>
              </a:pPr>
              <a:r>
                <a:rPr lang="en">
                  <a:solidFill>
                    <a:schemeClr val="lt1"/>
                  </a:solidFill>
                  <a:latin typeface="Actor"/>
                  <a:ea typeface="Actor"/>
                  <a:cs typeface="Actor"/>
                  <a:sym typeface="Actor"/>
                </a:rPr>
                <a:t>Earth is the third planet from the Sun and the only one that harbors life in the Solar System. We all live on this planet</a:t>
              </a:r>
              <a:endParaRPr>
                <a:solidFill>
                  <a:schemeClr val="lt1"/>
                </a:solidFill>
                <a:latin typeface="Actor"/>
                <a:ea typeface="Actor"/>
                <a:cs typeface="Actor"/>
                <a:sym typeface="Actor"/>
              </a:endParaRPr>
            </a:p>
            <a:p>
              <a:pPr indent="0" lvl="0" marL="0" rtl="0" algn="l">
                <a:lnSpc>
                  <a:spcPct val="100000"/>
                </a:lnSpc>
                <a:spcBef>
                  <a:spcPts val="0"/>
                </a:spcBef>
                <a:spcAft>
                  <a:spcPts val="0"/>
                </a:spcAft>
                <a:buNone/>
              </a:pPr>
              <a:r>
                <a:t/>
              </a:r>
              <a:endParaRPr>
                <a:solidFill>
                  <a:schemeClr val="lt1"/>
                </a:solidFill>
                <a:latin typeface="Actor"/>
                <a:ea typeface="Actor"/>
                <a:cs typeface="Actor"/>
                <a:sym typeface="Actor"/>
              </a:endParaRPr>
            </a:p>
          </p:txBody>
        </p:sp>
        <p:sp>
          <p:nvSpPr>
            <p:cNvPr id="569" name="Google Shape;569;p24"/>
            <p:cNvSpPr txBox="1"/>
            <p:nvPr/>
          </p:nvSpPr>
          <p:spPr>
            <a:xfrm>
              <a:off x="6408041" y="1262500"/>
              <a:ext cx="2016000" cy="492600"/>
            </a:xfrm>
            <a:prstGeom prst="rect">
              <a:avLst/>
            </a:prstGeom>
            <a:noFill/>
            <a:ln>
              <a:noFill/>
            </a:ln>
          </p:spPr>
          <p:txBody>
            <a:bodyPr anchorCtr="0" anchor="b" bIns="91425" lIns="90000" spcFirstLastPara="1" rIns="90000" wrap="square" tIns="91425">
              <a:noAutofit/>
            </a:bodyPr>
            <a:lstStyle/>
            <a:p>
              <a:pPr indent="0" lvl="0" marL="0" rtl="0" algn="l">
                <a:lnSpc>
                  <a:spcPct val="100000"/>
                </a:lnSpc>
                <a:spcBef>
                  <a:spcPts val="0"/>
                </a:spcBef>
                <a:spcAft>
                  <a:spcPts val="0"/>
                </a:spcAft>
                <a:buNone/>
              </a:pPr>
              <a:r>
                <a:rPr b="1" lang="en" sz="2000">
                  <a:solidFill>
                    <a:schemeClr val="dk1"/>
                  </a:solidFill>
                  <a:latin typeface="Marcellus"/>
                  <a:ea typeface="Marcellus"/>
                  <a:cs typeface="Marcellus"/>
                  <a:sym typeface="Marcellus"/>
                </a:rPr>
                <a:t>POLYTHEISTIC BELIEFS</a:t>
              </a:r>
              <a:endParaRPr b="1" sz="2000">
                <a:solidFill>
                  <a:schemeClr val="dk1"/>
                </a:solidFill>
                <a:latin typeface="Marcellus"/>
                <a:ea typeface="Marcellus"/>
                <a:cs typeface="Marcellus"/>
                <a:sym typeface="Marcellus"/>
              </a:endParaRPr>
            </a:p>
          </p:txBody>
        </p:sp>
      </p:grpSp>
      <p:cxnSp>
        <p:nvCxnSpPr>
          <p:cNvPr id="570" name="Google Shape;570;p24"/>
          <p:cNvCxnSpPr>
            <a:stCxn id="556" idx="3"/>
            <a:endCxn id="560" idx="2"/>
          </p:cNvCxnSpPr>
          <p:nvPr/>
        </p:nvCxnSpPr>
        <p:spPr>
          <a:xfrm>
            <a:off x="2520000" y="2927923"/>
            <a:ext cx="432900" cy="0"/>
          </a:xfrm>
          <a:prstGeom prst="straightConnector1">
            <a:avLst/>
          </a:prstGeom>
          <a:noFill/>
          <a:ln cap="flat" cmpd="sng" w="9525">
            <a:solidFill>
              <a:schemeClr val="dk1"/>
            </a:solidFill>
            <a:prstDash val="solid"/>
            <a:round/>
            <a:headEnd len="med" w="med" type="none"/>
            <a:tailEnd len="med" w="med" type="triangle"/>
          </a:ln>
        </p:spPr>
      </p:cxnSp>
      <p:sp>
        <p:nvSpPr>
          <p:cNvPr id="556" name="Google Shape;556;p24"/>
          <p:cNvSpPr txBox="1"/>
          <p:nvPr/>
        </p:nvSpPr>
        <p:spPr>
          <a:xfrm>
            <a:off x="720000" y="2373823"/>
            <a:ext cx="1800000" cy="1108200"/>
          </a:xfrm>
          <a:prstGeom prst="rect">
            <a:avLst/>
          </a:prstGeom>
          <a:solidFill>
            <a:schemeClr val="accent2"/>
          </a:solidFill>
          <a:ln cap="flat" cmpd="sng" w="9525">
            <a:solidFill>
              <a:schemeClr val="accent3"/>
            </a:solidFill>
            <a:prstDash val="solid"/>
            <a:round/>
            <a:headEnd len="sm" w="sm" type="none"/>
            <a:tailEnd len="sm" w="sm" type="none"/>
          </a:ln>
        </p:spPr>
        <p:txBody>
          <a:bodyPr anchorCtr="0" anchor="b" bIns="91425" lIns="90000" spcFirstLastPara="1" rIns="90000" wrap="square" tIns="91425">
            <a:noAutofit/>
          </a:bodyPr>
          <a:lstStyle/>
          <a:p>
            <a:pPr indent="0" lvl="0" marL="0" rtl="0" algn="ctr">
              <a:lnSpc>
                <a:spcPct val="100000"/>
              </a:lnSpc>
              <a:spcBef>
                <a:spcPts val="0"/>
              </a:spcBef>
              <a:spcAft>
                <a:spcPts val="0"/>
              </a:spcAft>
              <a:buNone/>
            </a:pPr>
            <a:r>
              <a:rPr b="1" lang="en" sz="2000">
                <a:solidFill>
                  <a:schemeClr val="dk1"/>
                </a:solidFill>
                <a:latin typeface="Marcellus"/>
                <a:ea typeface="Marcellus"/>
                <a:cs typeface="Marcellus"/>
                <a:sym typeface="Marcellus"/>
              </a:rPr>
              <a:t>ANCIENT EGYPT RELIGION</a:t>
            </a:r>
            <a:endParaRPr b="1" sz="2000">
              <a:solidFill>
                <a:schemeClr val="dk1"/>
              </a:solidFill>
              <a:latin typeface="Marcellus"/>
              <a:ea typeface="Marcellus"/>
              <a:cs typeface="Marcellus"/>
              <a:sym typeface="Marcellus"/>
            </a:endParaRPr>
          </a:p>
        </p:txBody>
      </p:sp>
      <p:grpSp>
        <p:nvGrpSpPr>
          <p:cNvPr id="571" name="Google Shape;571;p24"/>
          <p:cNvGrpSpPr/>
          <p:nvPr/>
        </p:nvGrpSpPr>
        <p:grpSpPr>
          <a:xfrm>
            <a:off x="3093243" y="3908158"/>
            <a:ext cx="439214" cy="358683"/>
            <a:chOff x="7479815" y="1366926"/>
            <a:chExt cx="337494" cy="276314"/>
          </a:xfrm>
        </p:grpSpPr>
        <p:sp>
          <p:nvSpPr>
            <p:cNvPr id="572" name="Google Shape;572;p24"/>
            <p:cNvSpPr/>
            <p:nvPr/>
          </p:nvSpPr>
          <p:spPr>
            <a:xfrm>
              <a:off x="7479815" y="1570022"/>
              <a:ext cx="81622" cy="73219"/>
            </a:xfrm>
            <a:custGeom>
              <a:rect b="b" l="l" r="r" t="t"/>
              <a:pathLst>
                <a:path extrusionOk="0" h="2980" w="3322">
                  <a:moveTo>
                    <a:pt x="3322" y="0"/>
                  </a:moveTo>
                  <a:lnTo>
                    <a:pt x="2344" y="339"/>
                  </a:lnTo>
                  <a:lnTo>
                    <a:pt x="87" y="2597"/>
                  </a:lnTo>
                  <a:cubicBezTo>
                    <a:pt x="0" y="2684"/>
                    <a:pt x="0" y="2826"/>
                    <a:pt x="87" y="2915"/>
                  </a:cubicBezTo>
                  <a:cubicBezTo>
                    <a:pt x="130" y="2958"/>
                    <a:pt x="187" y="2980"/>
                    <a:pt x="245" y="2980"/>
                  </a:cubicBezTo>
                  <a:cubicBezTo>
                    <a:pt x="303" y="2980"/>
                    <a:pt x="361" y="2958"/>
                    <a:pt x="407" y="2915"/>
                  </a:cubicBezTo>
                  <a:lnTo>
                    <a:pt x="3322"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7725171" y="1369850"/>
              <a:ext cx="92138" cy="112064"/>
            </a:xfrm>
            <a:custGeom>
              <a:rect b="b" l="l" r="r" t="t"/>
              <a:pathLst>
                <a:path extrusionOk="0" h="4561" w="3750">
                  <a:moveTo>
                    <a:pt x="2383" y="0"/>
                  </a:moveTo>
                  <a:lnTo>
                    <a:pt x="2373" y="24"/>
                  </a:lnTo>
                  <a:lnTo>
                    <a:pt x="0" y="4561"/>
                  </a:lnTo>
                  <a:lnTo>
                    <a:pt x="1516" y="3550"/>
                  </a:lnTo>
                  <a:cubicBezTo>
                    <a:pt x="1587" y="3558"/>
                    <a:pt x="1658" y="3562"/>
                    <a:pt x="1729" y="3562"/>
                  </a:cubicBezTo>
                  <a:cubicBezTo>
                    <a:pt x="2198" y="3562"/>
                    <a:pt x="2671" y="3383"/>
                    <a:pt x="3033" y="3023"/>
                  </a:cubicBezTo>
                  <a:cubicBezTo>
                    <a:pt x="3750" y="2308"/>
                    <a:pt x="3750" y="1141"/>
                    <a:pt x="3033" y="421"/>
                  </a:cubicBezTo>
                  <a:cubicBezTo>
                    <a:pt x="2842" y="231"/>
                    <a:pt x="2619" y="89"/>
                    <a:pt x="2383"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537358" y="1366926"/>
              <a:ext cx="263685" cy="221204"/>
            </a:xfrm>
            <a:custGeom>
              <a:rect b="b" l="l" r="r" t="t"/>
              <a:pathLst>
                <a:path extrusionOk="0" h="9003" w="10732">
                  <a:moveTo>
                    <a:pt x="9371" y="0"/>
                  </a:moveTo>
                  <a:cubicBezTo>
                    <a:pt x="8900" y="0"/>
                    <a:pt x="8429" y="180"/>
                    <a:pt x="8070" y="540"/>
                  </a:cubicBezTo>
                  <a:lnTo>
                    <a:pt x="0" y="8608"/>
                  </a:lnTo>
                  <a:cubicBezTo>
                    <a:pt x="164" y="8653"/>
                    <a:pt x="325" y="8704"/>
                    <a:pt x="486" y="8759"/>
                  </a:cubicBezTo>
                  <a:cubicBezTo>
                    <a:pt x="708" y="8834"/>
                    <a:pt x="931" y="8916"/>
                    <a:pt x="1148" y="9002"/>
                  </a:cubicBezTo>
                  <a:lnTo>
                    <a:pt x="8494" y="3277"/>
                  </a:lnTo>
                  <a:cubicBezTo>
                    <a:pt x="8565" y="3285"/>
                    <a:pt x="8637" y="3290"/>
                    <a:pt x="8709" y="3290"/>
                  </a:cubicBezTo>
                  <a:cubicBezTo>
                    <a:pt x="9180" y="3290"/>
                    <a:pt x="9653" y="3106"/>
                    <a:pt x="10010" y="2747"/>
                  </a:cubicBezTo>
                  <a:cubicBezTo>
                    <a:pt x="10732" y="2030"/>
                    <a:pt x="10732" y="863"/>
                    <a:pt x="10015" y="143"/>
                  </a:cubicBezTo>
                  <a:lnTo>
                    <a:pt x="10022" y="119"/>
                  </a:lnTo>
                  <a:cubicBezTo>
                    <a:pt x="9813" y="40"/>
                    <a:pt x="9592" y="0"/>
                    <a:pt x="9371" y="0"/>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7635147" y="1586336"/>
              <a:ext cx="30541" cy="56069"/>
            </a:xfrm>
            <a:custGeom>
              <a:rect b="b" l="l" r="r" t="t"/>
              <a:pathLst>
                <a:path extrusionOk="0" h="2282" w="1243">
                  <a:moveTo>
                    <a:pt x="393" y="0"/>
                  </a:moveTo>
                  <a:lnTo>
                    <a:pt x="1" y="1760"/>
                  </a:lnTo>
                  <a:cubicBezTo>
                    <a:pt x="203" y="1926"/>
                    <a:pt x="398" y="2101"/>
                    <a:pt x="588" y="2282"/>
                  </a:cubicBezTo>
                  <a:lnTo>
                    <a:pt x="1243" y="1204"/>
                  </a:lnTo>
                  <a:lnTo>
                    <a:pt x="393"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7565614" y="1566115"/>
              <a:ext cx="89558" cy="63587"/>
            </a:xfrm>
            <a:custGeom>
              <a:rect b="b" l="l" r="r" t="t"/>
              <a:pathLst>
                <a:path extrusionOk="0" h="2588" w="3645">
                  <a:moveTo>
                    <a:pt x="980" y="1"/>
                  </a:moveTo>
                  <a:cubicBezTo>
                    <a:pt x="951" y="1"/>
                    <a:pt x="922" y="1"/>
                    <a:pt x="893" y="3"/>
                  </a:cubicBezTo>
                  <a:lnTo>
                    <a:pt x="1" y="895"/>
                  </a:lnTo>
                  <a:cubicBezTo>
                    <a:pt x="1004" y="1305"/>
                    <a:pt x="1960" y="1868"/>
                    <a:pt x="2831" y="2587"/>
                  </a:cubicBezTo>
                  <a:lnTo>
                    <a:pt x="3644" y="1252"/>
                  </a:lnTo>
                  <a:cubicBezTo>
                    <a:pt x="3644" y="1252"/>
                    <a:pt x="2239" y="1"/>
                    <a:pt x="980"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7651117" y="1552454"/>
              <a:ext cx="30713" cy="63464"/>
            </a:xfrm>
            <a:custGeom>
              <a:rect b="b" l="l" r="r" t="t"/>
              <a:pathLst>
                <a:path extrusionOk="0" h="2583" w="1250">
                  <a:moveTo>
                    <a:pt x="326" y="0"/>
                  </a:moveTo>
                  <a:lnTo>
                    <a:pt x="1" y="2075"/>
                  </a:lnTo>
                  <a:cubicBezTo>
                    <a:pt x="203" y="2234"/>
                    <a:pt x="403" y="2405"/>
                    <a:pt x="595" y="2583"/>
                  </a:cubicBezTo>
                  <a:lnTo>
                    <a:pt x="1250" y="1507"/>
                  </a:lnTo>
                  <a:lnTo>
                    <a:pt x="326"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7587555" y="1544174"/>
              <a:ext cx="81916" cy="59263"/>
            </a:xfrm>
            <a:custGeom>
              <a:rect b="b" l="l" r="r" t="t"/>
              <a:pathLst>
                <a:path extrusionOk="0" h="2412" w="3334">
                  <a:moveTo>
                    <a:pt x="896" y="0"/>
                  </a:moveTo>
                  <a:lnTo>
                    <a:pt x="0" y="896"/>
                  </a:lnTo>
                  <a:cubicBezTo>
                    <a:pt x="915" y="1269"/>
                    <a:pt x="1789" y="1774"/>
                    <a:pt x="2588" y="2412"/>
                  </a:cubicBezTo>
                  <a:lnTo>
                    <a:pt x="3334" y="1184"/>
                  </a:lnTo>
                  <a:cubicBezTo>
                    <a:pt x="3334" y="1184"/>
                    <a:pt x="1887" y="68"/>
                    <a:pt x="896"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7667088" y="1536312"/>
              <a:ext cx="30884" cy="53169"/>
            </a:xfrm>
            <a:custGeom>
              <a:rect b="b" l="l" r="r" t="t"/>
              <a:pathLst>
                <a:path extrusionOk="0" h="2164" w="1257">
                  <a:moveTo>
                    <a:pt x="759" y="0"/>
                  </a:moveTo>
                  <a:lnTo>
                    <a:pt x="1" y="1666"/>
                  </a:lnTo>
                  <a:cubicBezTo>
                    <a:pt x="205" y="1822"/>
                    <a:pt x="405" y="1988"/>
                    <a:pt x="600" y="2164"/>
                  </a:cubicBezTo>
                  <a:lnTo>
                    <a:pt x="1257" y="1086"/>
                  </a:lnTo>
                  <a:lnTo>
                    <a:pt x="759"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7609422" y="1522233"/>
              <a:ext cx="76265" cy="55012"/>
            </a:xfrm>
            <a:custGeom>
              <a:rect b="b" l="l" r="r" t="t"/>
              <a:pathLst>
                <a:path extrusionOk="0" h="2239" w="3104">
                  <a:moveTo>
                    <a:pt x="896" y="0"/>
                  </a:moveTo>
                  <a:lnTo>
                    <a:pt x="1" y="893"/>
                  </a:lnTo>
                  <a:cubicBezTo>
                    <a:pt x="826" y="1230"/>
                    <a:pt x="1613" y="1680"/>
                    <a:pt x="2345" y="2239"/>
                  </a:cubicBezTo>
                  <a:lnTo>
                    <a:pt x="3103" y="994"/>
                  </a:lnTo>
                  <a:cubicBezTo>
                    <a:pt x="2528" y="369"/>
                    <a:pt x="1840" y="61"/>
                    <a:pt x="896"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7682984" y="1510390"/>
              <a:ext cx="31081" cy="52604"/>
            </a:xfrm>
            <a:custGeom>
              <a:rect b="b" l="l" r="r" t="t"/>
              <a:pathLst>
                <a:path extrusionOk="0" h="2141" w="1265">
                  <a:moveTo>
                    <a:pt x="754" y="1"/>
                  </a:moveTo>
                  <a:lnTo>
                    <a:pt x="1" y="1659"/>
                  </a:lnTo>
                  <a:cubicBezTo>
                    <a:pt x="208" y="1811"/>
                    <a:pt x="410" y="1970"/>
                    <a:pt x="610" y="2141"/>
                  </a:cubicBezTo>
                  <a:lnTo>
                    <a:pt x="1265" y="1065"/>
                  </a:lnTo>
                  <a:lnTo>
                    <a:pt x="754"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7631486" y="1500292"/>
              <a:ext cx="70049" cy="50811"/>
            </a:xfrm>
            <a:custGeom>
              <a:rect b="b" l="l" r="r" t="t"/>
              <a:pathLst>
                <a:path extrusionOk="0" h="2068" w="2851">
                  <a:moveTo>
                    <a:pt x="894" y="0"/>
                  </a:moveTo>
                  <a:lnTo>
                    <a:pt x="1" y="893"/>
                  </a:lnTo>
                  <a:cubicBezTo>
                    <a:pt x="735" y="1194"/>
                    <a:pt x="1438" y="1586"/>
                    <a:pt x="2097" y="2068"/>
                  </a:cubicBezTo>
                  <a:lnTo>
                    <a:pt x="2850" y="833"/>
                  </a:lnTo>
                  <a:cubicBezTo>
                    <a:pt x="2302" y="289"/>
                    <a:pt x="1652" y="39"/>
                    <a:pt x="894"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7719299" y="1447417"/>
              <a:ext cx="43145" cy="36216"/>
            </a:xfrm>
            <a:custGeom>
              <a:rect b="b" l="l" r="r" t="t"/>
              <a:pathLst>
                <a:path extrusionOk="0" h="1474" w="1756">
                  <a:moveTo>
                    <a:pt x="1093" y="1"/>
                  </a:moveTo>
                  <a:lnTo>
                    <a:pt x="1" y="1101"/>
                  </a:lnTo>
                  <a:lnTo>
                    <a:pt x="1098" y="1474"/>
                  </a:lnTo>
                  <a:lnTo>
                    <a:pt x="1755" y="395"/>
                  </a:lnTo>
                  <a:cubicBezTo>
                    <a:pt x="1539" y="253"/>
                    <a:pt x="1317" y="126"/>
                    <a:pt x="1093"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7697358" y="1434592"/>
              <a:ext cx="48821" cy="39877"/>
            </a:xfrm>
            <a:custGeom>
              <a:rect b="b" l="l" r="r" t="t"/>
              <a:pathLst>
                <a:path extrusionOk="0" h="1623" w="1987">
                  <a:moveTo>
                    <a:pt x="894" y="1"/>
                  </a:moveTo>
                  <a:lnTo>
                    <a:pt x="1" y="893"/>
                  </a:lnTo>
                  <a:lnTo>
                    <a:pt x="1317" y="1623"/>
                  </a:lnTo>
                  <a:lnTo>
                    <a:pt x="1986" y="523"/>
                  </a:lnTo>
                  <a:cubicBezTo>
                    <a:pt x="1630" y="328"/>
                    <a:pt x="1264" y="155"/>
                    <a:pt x="894"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7698832" y="1483781"/>
              <a:ext cx="31376" cy="52727"/>
            </a:xfrm>
            <a:custGeom>
              <a:rect b="b" l="l" r="r" t="t"/>
              <a:pathLst>
                <a:path extrusionOk="0" h="2146" w="1277">
                  <a:moveTo>
                    <a:pt x="764" y="1"/>
                  </a:moveTo>
                  <a:lnTo>
                    <a:pt x="1" y="1681"/>
                  </a:lnTo>
                  <a:cubicBezTo>
                    <a:pt x="213" y="1828"/>
                    <a:pt x="417" y="1982"/>
                    <a:pt x="620" y="2145"/>
                  </a:cubicBezTo>
                  <a:lnTo>
                    <a:pt x="1277" y="1070"/>
                  </a:lnTo>
                  <a:lnTo>
                    <a:pt x="764"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7653427" y="1478400"/>
              <a:ext cx="64177" cy="46683"/>
            </a:xfrm>
            <a:custGeom>
              <a:rect b="b" l="l" r="r" t="t"/>
              <a:pathLst>
                <a:path extrusionOk="0" h="1900" w="2612">
                  <a:moveTo>
                    <a:pt x="893" y="1"/>
                  </a:moveTo>
                  <a:lnTo>
                    <a:pt x="1" y="894"/>
                  </a:lnTo>
                  <a:cubicBezTo>
                    <a:pt x="641" y="1159"/>
                    <a:pt x="1262" y="1493"/>
                    <a:pt x="1849" y="1900"/>
                  </a:cubicBezTo>
                  <a:lnTo>
                    <a:pt x="2612" y="646"/>
                  </a:lnTo>
                  <a:cubicBezTo>
                    <a:pt x="2140" y="165"/>
                    <a:pt x="1661" y="15"/>
                    <a:pt x="893"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7714999" y="1473265"/>
              <a:ext cx="31597" cy="36806"/>
            </a:xfrm>
            <a:custGeom>
              <a:rect b="b" l="l" r="r" t="t"/>
              <a:pathLst>
                <a:path extrusionOk="0" h="1498" w="1286">
                  <a:moveTo>
                    <a:pt x="643" y="1"/>
                  </a:moveTo>
                  <a:lnTo>
                    <a:pt x="12" y="318"/>
                  </a:lnTo>
                  <a:lnTo>
                    <a:pt x="0" y="1052"/>
                  </a:lnTo>
                  <a:cubicBezTo>
                    <a:pt x="214" y="1189"/>
                    <a:pt x="426" y="1341"/>
                    <a:pt x="631" y="1498"/>
                  </a:cubicBezTo>
                  <a:lnTo>
                    <a:pt x="1285" y="422"/>
                  </a:lnTo>
                  <a:cubicBezTo>
                    <a:pt x="1076" y="270"/>
                    <a:pt x="862" y="128"/>
                    <a:pt x="643"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7675368" y="1456484"/>
              <a:ext cx="55135" cy="42580"/>
            </a:xfrm>
            <a:custGeom>
              <a:rect b="b" l="l" r="r" t="t"/>
              <a:pathLst>
                <a:path extrusionOk="0" h="1733" w="2244">
                  <a:moveTo>
                    <a:pt x="896" y="0"/>
                  </a:moveTo>
                  <a:lnTo>
                    <a:pt x="0" y="893"/>
                  </a:lnTo>
                  <a:cubicBezTo>
                    <a:pt x="554" y="1119"/>
                    <a:pt x="1091" y="1398"/>
                    <a:pt x="1601" y="1733"/>
                  </a:cubicBezTo>
                  <a:lnTo>
                    <a:pt x="2244" y="679"/>
                  </a:lnTo>
                  <a:cubicBezTo>
                    <a:pt x="1806" y="419"/>
                    <a:pt x="1358" y="193"/>
                    <a:pt x="896" y="0"/>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4"/>
          <p:cNvGrpSpPr/>
          <p:nvPr/>
        </p:nvGrpSpPr>
        <p:grpSpPr>
          <a:xfrm>
            <a:off x="3128017" y="1548745"/>
            <a:ext cx="369666" cy="439203"/>
            <a:chOff x="2649869" y="2643878"/>
            <a:chExt cx="276118" cy="332629"/>
          </a:xfrm>
        </p:grpSpPr>
        <p:sp>
          <p:nvSpPr>
            <p:cNvPr id="590" name="Google Shape;590;p24"/>
            <p:cNvSpPr/>
            <p:nvPr/>
          </p:nvSpPr>
          <p:spPr>
            <a:xfrm>
              <a:off x="2753899" y="2643952"/>
              <a:ext cx="39582" cy="116167"/>
            </a:xfrm>
            <a:custGeom>
              <a:rect b="b" l="l" r="r" t="t"/>
              <a:pathLst>
                <a:path extrusionOk="0" h="4728" w="1611">
                  <a:moveTo>
                    <a:pt x="1610" y="0"/>
                  </a:moveTo>
                  <a:cubicBezTo>
                    <a:pt x="1608" y="0"/>
                    <a:pt x="0" y="1507"/>
                    <a:pt x="0" y="4046"/>
                  </a:cubicBezTo>
                  <a:lnTo>
                    <a:pt x="1610" y="4727"/>
                  </a:lnTo>
                  <a:lnTo>
                    <a:pt x="1610" y="0"/>
                  </a:lnTo>
                  <a:cubicBezTo>
                    <a:pt x="1610" y="0"/>
                    <a:pt x="1610" y="0"/>
                    <a:pt x="1610"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32007" y="2643878"/>
              <a:ext cx="39582" cy="113980"/>
            </a:xfrm>
            <a:custGeom>
              <a:rect b="b" l="l" r="r" t="t"/>
              <a:pathLst>
                <a:path extrusionOk="0" h="4639" w="1611">
                  <a:moveTo>
                    <a:pt x="1611" y="1"/>
                  </a:moveTo>
                  <a:lnTo>
                    <a:pt x="1611" y="1"/>
                  </a:lnTo>
                  <a:cubicBezTo>
                    <a:pt x="1611" y="1"/>
                    <a:pt x="1" y="1508"/>
                    <a:pt x="1" y="4047"/>
                  </a:cubicBezTo>
                  <a:lnTo>
                    <a:pt x="1185" y="4639"/>
                  </a:lnTo>
                  <a:lnTo>
                    <a:pt x="1611"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2753604" y="2643878"/>
              <a:ext cx="17764" cy="113980"/>
            </a:xfrm>
            <a:custGeom>
              <a:rect b="b" l="l" r="r" t="t"/>
              <a:pathLst>
                <a:path extrusionOk="0" h="4639" w="723">
                  <a:moveTo>
                    <a:pt x="722" y="1"/>
                  </a:moveTo>
                  <a:cubicBezTo>
                    <a:pt x="722" y="1"/>
                    <a:pt x="0" y="1508"/>
                    <a:pt x="0" y="4047"/>
                  </a:cubicBezTo>
                  <a:lnTo>
                    <a:pt x="722" y="4639"/>
                  </a:lnTo>
                  <a:lnTo>
                    <a:pt x="722"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832547" y="2941691"/>
              <a:ext cx="29165" cy="29165"/>
            </a:xfrm>
            <a:custGeom>
              <a:rect b="b" l="l" r="r" t="t"/>
              <a:pathLst>
                <a:path extrusionOk="0" h="1187" w="1187">
                  <a:moveTo>
                    <a:pt x="0" y="0"/>
                  </a:moveTo>
                  <a:lnTo>
                    <a:pt x="299" y="1187"/>
                  </a:lnTo>
                  <a:lnTo>
                    <a:pt x="1187" y="1187"/>
                  </a:lnTo>
                  <a:lnTo>
                    <a:pt x="1187" y="299"/>
                  </a:lnTo>
                  <a:lnTo>
                    <a:pt x="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2832547" y="2920217"/>
              <a:ext cx="29165" cy="29189"/>
            </a:xfrm>
            <a:custGeom>
              <a:rect b="b" l="l" r="r" t="t"/>
              <a:pathLst>
                <a:path extrusionOk="0" h="1188" w="1187">
                  <a:moveTo>
                    <a:pt x="0" y="1"/>
                  </a:moveTo>
                  <a:lnTo>
                    <a:pt x="299" y="1187"/>
                  </a:lnTo>
                  <a:lnTo>
                    <a:pt x="1187" y="1187"/>
                  </a:lnTo>
                  <a:lnTo>
                    <a:pt x="1187" y="299"/>
                  </a:lnTo>
                  <a:lnTo>
                    <a:pt x="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825274" y="2799996"/>
              <a:ext cx="36437" cy="127297"/>
            </a:xfrm>
            <a:custGeom>
              <a:rect b="b" l="l" r="r" t="t"/>
              <a:pathLst>
                <a:path extrusionOk="0" h="5181" w="1483">
                  <a:moveTo>
                    <a:pt x="0" y="1"/>
                  </a:moveTo>
                  <a:lnTo>
                    <a:pt x="592" y="5180"/>
                  </a:lnTo>
                  <a:lnTo>
                    <a:pt x="1483" y="5180"/>
                  </a:lnTo>
                  <a:lnTo>
                    <a:pt x="1483"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25323" y="2941691"/>
              <a:ext cx="14275" cy="29165"/>
            </a:xfrm>
            <a:custGeom>
              <a:rect b="b" l="l" r="r" t="t"/>
              <a:pathLst>
                <a:path extrusionOk="0" h="1187" w="581">
                  <a:moveTo>
                    <a:pt x="580" y="0"/>
                  </a:moveTo>
                  <a:lnTo>
                    <a:pt x="0" y="299"/>
                  </a:lnTo>
                  <a:lnTo>
                    <a:pt x="0" y="1187"/>
                  </a:lnTo>
                  <a:lnTo>
                    <a:pt x="580" y="1187"/>
                  </a:lnTo>
                  <a:lnTo>
                    <a:pt x="58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2825323" y="2920217"/>
              <a:ext cx="14275" cy="29189"/>
            </a:xfrm>
            <a:custGeom>
              <a:rect b="b" l="l" r="r" t="t"/>
              <a:pathLst>
                <a:path extrusionOk="0" h="1188" w="581">
                  <a:moveTo>
                    <a:pt x="580" y="1"/>
                  </a:moveTo>
                  <a:lnTo>
                    <a:pt x="0" y="299"/>
                  </a:lnTo>
                  <a:lnTo>
                    <a:pt x="0" y="1187"/>
                  </a:lnTo>
                  <a:lnTo>
                    <a:pt x="580" y="1187"/>
                  </a:lnTo>
                  <a:lnTo>
                    <a:pt x="58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2810827" y="2799996"/>
              <a:ext cx="28771" cy="127297"/>
            </a:xfrm>
            <a:custGeom>
              <a:rect b="b" l="l" r="r" t="t"/>
              <a:pathLst>
                <a:path extrusionOk="0" h="5181" w="1171">
                  <a:moveTo>
                    <a:pt x="1" y="1"/>
                  </a:moveTo>
                  <a:lnTo>
                    <a:pt x="590" y="3510"/>
                  </a:lnTo>
                  <a:lnTo>
                    <a:pt x="590" y="5180"/>
                  </a:lnTo>
                  <a:lnTo>
                    <a:pt x="1170" y="5180"/>
                  </a:lnTo>
                  <a:lnTo>
                    <a:pt x="1170" y="1"/>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2699427" y="2743460"/>
              <a:ext cx="222358" cy="142899"/>
            </a:xfrm>
            <a:custGeom>
              <a:rect b="b" l="l" r="r" t="t"/>
              <a:pathLst>
                <a:path extrusionOk="0" h="5816" w="9050">
                  <a:moveTo>
                    <a:pt x="1327" y="1"/>
                  </a:moveTo>
                  <a:lnTo>
                    <a:pt x="0" y="1688"/>
                  </a:lnTo>
                  <a:lnTo>
                    <a:pt x="3245" y="5816"/>
                  </a:lnTo>
                  <a:lnTo>
                    <a:pt x="5124" y="5816"/>
                  </a:lnTo>
                  <a:lnTo>
                    <a:pt x="5124" y="4644"/>
                  </a:lnTo>
                  <a:cubicBezTo>
                    <a:pt x="5124" y="3832"/>
                    <a:pt x="5784" y="3171"/>
                    <a:pt x="6597" y="3171"/>
                  </a:cubicBezTo>
                  <a:lnTo>
                    <a:pt x="7678" y="3171"/>
                  </a:lnTo>
                  <a:cubicBezTo>
                    <a:pt x="8268" y="3171"/>
                    <a:pt x="8434" y="2778"/>
                    <a:pt x="8723" y="1823"/>
                  </a:cubicBezTo>
                  <a:lnTo>
                    <a:pt x="8828" y="1823"/>
                  </a:lnTo>
                  <a:cubicBezTo>
                    <a:pt x="8942" y="1823"/>
                    <a:pt x="9040" y="1739"/>
                    <a:pt x="9047" y="1623"/>
                  </a:cubicBezTo>
                  <a:cubicBezTo>
                    <a:pt x="9050" y="1505"/>
                    <a:pt x="8954" y="1402"/>
                    <a:pt x="8833" y="1402"/>
                  </a:cubicBezTo>
                  <a:lnTo>
                    <a:pt x="5921" y="1402"/>
                  </a:lnTo>
                  <a:cubicBezTo>
                    <a:pt x="5319" y="1346"/>
                    <a:pt x="5259" y="1012"/>
                    <a:pt x="4898" y="545"/>
                  </a:cubicBezTo>
                  <a:cubicBezTo>
                    <a:pt x="4609" y="174"/>
                    <a:pt x="4224" y="1"/>
                    <a:pt x="3584" y="1"/>
                  </a:cubicBez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713555" y="2772035"/>
              <a:ext cx="94693" cy="21794"/>
            </a:xfrm>
            <a:custGeom>
              <a:rect b="b" l="l" r="r" t="t"/>
              <a:pathLst>
                <a:path extrusionOk="0" h="887" w="3854">
                  <a:moveTo>
                    <a:pt x="1" y="0"/>
                  </a:moveTo>
                  <a:lnTo>
                    <a:pt x="1" y="450"/>
                  </a:lnTo>
                  <a:lnTo>
                    <a:pt x="3168" y="450"/>
                  </a:lnTo>
                  <a:lnTo>
                    <a:pt x="3416" y="792"/>
                  </a:lnTo>
                  <a:cubicBezTo>
                    <a:pt x="3459" y="852"/>
                    <a:pt x="3527" y="886"/>
                    <a:pt x="3599" y="886"/>
                  </a:cubicBezTo>
                  <a:cubicBezTo>
                    <a:pt x="3644" y="886"/>
                    <a:pt x="3693" y="872"/>
                    <a:pt x="3731" y="843"/>
                  </a:cubicBezTo>
                  <a:cubicBezTo>
                    <a:pt x="3830" y="768"/>
                    <a:pt x="3854" y="631"/>
                    <a:pt x="3782" y="527"/>
                  </a:cubicBezTo>
                  <a:lnTo>
                    <a:pt x="3466" y="92"/>
                  </a:lnTo>
                  <a:cubicBezTo>
                    <a:pt x="3423" y="34"/>
                    <a:pt x="3358" y="0"/>
                    <a:pt x="3286" y="0"/>
                  </a:cubicBezTo>
                  <a:close/>
                </a:path>
              </a:pathLst>
            </a:custGeom>
            <a:solidFill>
              <a:srgbClr val="FCF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89549" y="2879652"/>
              <a:ext cx="25970" cy="96855"/>
            </a:xfrm>
            <a:custGeom>
              <a:rect b="b" l="l" r="r" t="t"/>
              <a:pathLst>
                <a:path extrusionOk="0" h="3942" w="1057">
                  <a:moveTo>
                    <a:pt x="1052" y="1"/>
                  </a:moveTo>
                  <a:cubicBezTo>
                    <a:pt x="472" y="1"/>
                    <a:pt x="0" y="476"/>
                    <a:pt x="0" y="1057"/>
                  </a:cubicBezTo>
                  <a:lnTo>
                    <a:pt x="0" y="3714"/>
                  </a:lnTo>
                  <a:cubicBezTo>
                    <a:pt x="0" y="3820"/>
                    <a:pt x="70" y="3912"/>
                    <a:pt x="171" y="3936"/>
                  </a:cubicBezTo>
                  <a:cubicBezTo>
                    <a:pt x="189" y="3940"/>
                    <a:pt x="207" y="3942"/>
                    <a:pt x="225" y="3942"/>
                  </a:cubicBezTo>
                  <a:cubicBezTo>
                    <a:pt x="350" y="3942"/>
                    <a:pt x="448" y="3841"/>
                    <a:pt x="448" y="3717"/>
                  </a:cubicBezTo>
                  <a:lnTo>
                    <a:pt x="448" y="1055"/>
                  </a:lnTo>
                  <a:cubicBezTo>
                    <a:pt x="448" y="720"/>
                    <a:pt x="722" y="446"/>
                    <a:pt x="1057" y="446"/>
                  </a:cubicBezTo>
                  <a:lnTo>
                    <a:pt x="1057" y="1"/>
                  </a:lnTo>
                  <a:cubicBezTo>
                    <a:pt x="1055" y="1"/>
                    <a:pt x="1054" y="1"/>
                    <a:pt x="1052"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2890901" y="2856752"/>
              <a:ext cx="35086" cy="56511"/>
            </a:xfrm>
            <a:custGeom>
              <a:rect b="b" l="l" r="r" t="t"/>
              <a:pathLst>
                <a:path extrusionOk="0" h="2300" w="1428">
                  <a:moveTo>
                    <a:pt x="253" y="0"/>
                  </a:moveTo>
                  <a:cubicBezTo>
                    <a:pt x="185" y="0"/>
                    <a:pt x="117" y="33"/>
                    <a:pt x="73" y="93"/>
                  </a:cubicBezTo>
                  <a:cubicBezTo>
                    <a:pt x="1" y="194"/>
                    <a:pt x="25" y="331"/>
                    <a:pt x="123" y="403"/>
                  </a:cubicBezTo>
                  <a:cubicBezTo>
                    <a:pt x="662" y="788"/>
                    <a:pt x="983" y="1414"/>
                    <a:pt x="983" y="2076"/>
                  </a:cubicBezTo>
                  <a:cubicBezTo>
                    <a:pt x="983" y="2199"/>
                    <a:pt x="1084" y="2300"/>
                    <a:pt x="1206" y="2300"/>
                  </a:cubicBezTo>
                  <a:cubicBezTo>
                    <a:pt x="1329" y="2300"/>
                    <a:pt x="1428" y="2201"/>
                    <a:pt x="1428" y="2076"/>
                  </a:cubicBezTo>
                  <a:cubicBezTo>
                    <a:pt x="1428" y="1274"/>
                    <a:pt x="1038" y="511"/>
                    <a:pt x="381" y="42"/>
                  </a:cubicBezTo>
                  <a:cubicBezTo>
                    <a:pt x="342" y="14"/>
                    <a:pt x="297" y="0"/>
                    <a:pt x="253"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2649869" y="2934467"/>
              <a:ext cx="129361" cy="36388"/>
            </a:xfrm>
            <a:custGeom>
              <a:rect b="b" l="l" r="r" t="t"/>
              <a:pathLst>
                <a:path extrusionOk="0" h="1481" w="5265">
                  <a:moveTo>
                    <a:pt x="3076" y="1"/>
                  </a:moveTo>
                  <a:lnTo>
                    <a:pt x="1079" y="542"/>
                  </a:lnTo>
                  <a:lnTo>
                    <a:pt x="1187" y="1"/>
                  </a:lnTo>
                  <a:lnTo>
                    <a:pt x="1187" y="1"/>
                  </a:lnTo>
                  <a:lnTo>
                    <a:pt x="1" y="593"/>
                  </a:lnTo>
                  <a:lnTo>
                    <a:pt x="1" y="1481"/>
                  </a:lnTo>
                  <a:lnTo>
                    <a:pt x="5264" y="1481"/>
                  </a:lnTo>
                  <a:lnTo>
                    <a:pt x="5264" y="593"/>
                  </a:lnTo>
                  <a:lnTo>
                    <a:pt x="307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2649869" y="2913018"/>
              <a:ext cx="129361" cy="36388"/>
            </a:xfrm>
            <a:custGeom>
              <a:rect b="b" l="l" r="r" t="t"/>
              <a:pathLst>
                <a:path extrusionOk="0" h="1481" w="5265">
                  <a:moveTo>
                    <a:pt x="1187" y="0"/>
                  </a:moveTo>
                  <a:lnTo>
                    <a:pt x="1" y="592"/>
                  </a:lnTo>
                  <a:lnTo>
                    <a:pt x="1" y="1480"/>
                  </a:lnTo>
                  <a:lnTo>
                    <a:pt x="5264" y="1480"/>
                  </a:lnTo>
                  <a:lnTo>
                    <a:pt x="5264" y="592"/>
                  </a:lnTo>
                  <a:lnTo>
                    <a:pt x="3076" y="0"/>
                  </a:lnTo>
                  <a:lnTo>
                    <a:pt x="1079" y="542"/>
                  </a:lnTo>
                  <a:lnTo>
                    <a:pt x="1187"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2649869" y="2743239"/>
              <a:ext cx="129238" cy="184054"/>
            </a:xfrm>
            <a:custGeom>
              <a:rect b="b" l="l" r="r" t="t"/>
              <a:pathLst>
                <a:path extrusionOk="0" h="7491" w="5260">
                  <a:moveTo>
                    <a:pt x="3332" y="0"/>
                  </a:moveTo>
                  <a:cubicBezTo>
                    <a:pt x="1493" y="0"/>
                    <a:pt x="1" y="1495"/>
                    <a:pt x="1" y="3338"/>
                  </a:cubicBezTo>
                  <a:lnTo>
                    <a:pt x="1" y="7490"/>
                  </a:lnTo>
                  <a:lnTo>
                    <a:pt x="5259" y="7490"/>
                  </a:lnTo>
                  <a:lnTo>
                    <a:pt x="5259" y="3182"/>
                  </a:lnTo>
                  <a:lnTo>
                    <a:pt x="4814" y="3182"/>
                  </a:lnTo>
                  <a:cubicBezTo>
                    <a:pt x="3998" y="3177"/>
                    <a:pt x="3332" y="2219"/>
                    <a:pt x="3332" y="1406"/>
                  </a:cubicBezTo>
                  <a:lnTo>
                    <a:pt x="3332" y="0"/>
                  </a:lnTo>
                  <a:close/>
                </a:path>
              </a:pathLst>
            </a:custGeom>
            <a:solidFill>
              <a:srgbClr val="2642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4"/>
          <p:cNvGrpSpPr/>
          <p:nvPr/>
        </p:nvGrpSpPr>
        <p:grpSpPr>
          <a:xfrm>
            <a:off x="3226839" y="2708311"/>
            <a:ext cx="172022" cy="439213"/>
            <a:chOff x="5656795" y="2647195"/>
            <a:chExt cx="130123" cy="332309"/>
          </a:xfrm>
        </p:grpSpPr>
        <p:sp>
          <p:nvSpPr>
            <p:cNvPr id="607" name="Google Shape;607;p24"/>
            <p:cNvSpPr/>
            <p:nvPr/>
          </p:nvSpPr>
          <p:spPr>
            <a:xfrm>
              <a:off x="5721856" y="2647195"/>
              <a:ext cx="53784" cy="84595"/>
            </a:xfrm>
            <a:custGeom>
              <a:rect b="b" l="l" r="r" t="t"/>
              <a:pathLst>
                <a:path extrusionOk="0" h="3443" w="2189">
                  <a:moveTo>
                    <a:pt x="0" y="1"/>
                  </a:moveTo>
                  <a:lnTo>
                    <a:pt x="217" y="2338"/>
                  </a:lnTo>
                  <a:lnTo>
                    <a:pt x="1613" y="3442"/>
                  </a:lnTo>
                  <a:lnTo>
                    <a:pt x="2188" y="3012"/>
                  </a:lnTo>
                  <a:cubicBezTo>
                    <a:pt x="2116" y="2930"/>
                    <a:pt x="2039" y="2862"/>
                    <a:pt x="1957" y="2807"/>
                  </a:cubicBezTo>
                  <a:lnTo>
                    <a:pt x="1252" y="2338"/>
                  </a:lnTo>
                  <a:cubicBezTo>
                    <a:pt x="1413" y="2102"/>
                    <a:pt x="1505" y="1815"/>
                    <a:pt x="1505" y="1505"/>
                  </a:cubicBezTo>
                  <a:cubicBezTo>
                    <a:pt x="1505" y="675"/>
                    <a:pt x="831" y="1"/>
                    <a:pt x="0"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5668171" y="2647195"/>
              <a:ext cx="93317" cy="114152"/>
            </a:xfrm>
            <a:custGeom>
              <a:rect b="b" l="l" r="r" t="t"/>
              <a:pathLst>
                <a:path extrusionOk="0" h="4646" w="3798">
                  <a:moveTo>
                    <a:pt x="2185" y="1"/>
                  </a:moveTo>
                  <a:cubicBezTo>
                    <a:pt x="1355" y="1"/>
                    <a:pt x="681" y="675"/>
                    <a:pt x="681" y="1505"/>
                  </a:cubicBezTo>
                  <a:cubicBezTo>
                    <a:pt x="681" y="1815"/>
                    <a:pt x="775" y="2102"/>
                    <a:pt x="934" y="2338"/>
                  </a:cubicBezTo>
                  <a:lnTo>
                    <a:pt x="231" y="2807"/>
                  </a:lnTo>
                  <a:cubicBezTo>
                    <a:pt x="149" y="2862"/>
                    <a:pt x="72" y="2930"/>
                    <a:pt x="0" y="3012"/>
                  </a:cubicBezTo>
                  <a:lnTo>
                    <a:pt x="573" y="3442"/>
                  </a:lnTo>
                  <a:lnTo>
                    <a:pt x="2185" y="4646"/>
                  </a:lnTo>
                  <a:lnTo>
                    <a:pt x="3798" y="3442"/>
                  </a:lnTo>
                  <a:cubicBezTo>
                    <a:pt x="3721" y="3180"/>
                    <a:pt x="3603" y="2949"/>
                    <a:pt x="3466" y="2807"/>
                  </a:cubicBezTo>
                  <a:lnTo>
                    <a:pt x="3004" y="2338"/>
                  </a:lnTo>
                  <a:cubicBezTo>
                    <a:pt x="3110" y="2102"/>
                    <a:pt x="3170" y="1813"/>
                    <a:pt x="3170" y="1505"/>
                  </a:cubicBezTo>
                  <a:cubicBezTo>
                    <a:pt x="3170" y="675"/>
                    <a:pt x="2732" y="1"/>
                    <a:pt x="2185" y="1"/>
                  </a:cubicBez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5759645" y="2721175"/>
              <a:ext cx="27273" cy="42015"/>
            </a:xfrm>
            <a:custGeom>
              <a:rect b="b" l="l" r="r" t="t"/>
              <a:pathLst>
                <a:path extrusionOk="0" h="1710" w="1110">
                  <a:moveTo>
                    <a:pt x="650" y="1"/>
                  </a:moveTo>
                  <a:lnTo>
                    <a:pt x="0" y="217"/>
                  </a:lnTo>
                  <a:lnTo>
                    <a:pt x="128" y="1709"/>
                  </a:lnTo>
                  <a:lnTo>
                    <a:pt x="1021" y="1589"/>
                  </a:lnTo>
                  <a:lnTo>
                    <a:pt x="1067" y="1192"/>
                  </a:lnTo>
                  <a:cubicBezTo>
                    <a:pt x="1110" y="800"/>
                    <a:pt x="934" y="318"/>
                    <a:pt x="650" y="1"/>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5721856" y="2726507"/>
              <a:ext cx="42432" cy="37912"/>
            </a:xfrm>
            <a:custGeom>
              <a:rect b="b" l="l" r="r" t="t"/>
              <a:pathLst>
                <a:path extrusionOk="0" h="1543" w="1727">
                  <a:moveTo>
                    <a:pt x="1536" y="0"/>
                  </a:moveTo>
                  <a:lnTo>
                    <a:pt x="0" y="515"/>
                  </a:lnTo>
                  <a:lnTo>
                    <a:pt x="1276" y="1543"/>
                  </a:lnTo>
                  <a:lnTo>
                    <a:pt x="1661" y="1492"/>
                  </a:lnTo>
                  <a:lnTo>
                    <a:pt x="1702" y="975"/>
                  </a:lnTo>
                  <a:cubicBezTo>
                    <a:pt x="1726" y="662"/>
                    <a:pt x="1656" y="299"/>
                    <a:pt x="1536" y="0"/>
                  </a:cubicBez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5744436" y="2753116"/>
              <a:ext cx="40246" cy="55012"/>
            </a:xfrm>
            <a:custGeom>
              <a:rect b="b" l="l" r="r" t="t"/>
              <a:pathLst>
                <a:path extrusionOk="0" h="2239" w="1638">
                  <a:moveTo>
                    <a:pt x="773" y="0"/>
                  </a:moveTo>
                  <a:lnTo>
                    <a:pt x="1" y="2238"/>
                  </a:lnTo>
                  <a:lnTo>
                    <a:pt x="1597" y="604"/>
                  </a:lnTo>
                  <a:lnTo>
                    <a:pt x="1637" y="289"/>
                  </a:lnTo>
                  <a:lnTo>
                    <a:pt x="773"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5656795" y="2721175"/>
              <a:ext cx="106708" cy="96413"/>
            </a:xfrm>
            <a:custGeom>
              <a:rect b="b" l="l" r="r" t="t"/>
              <a:pathLst>
                <a:path extrusionOk="0" h="3924" w="4343">
                  <a:moveTo>
                    <a:pt x="463" y="1"/>
                  </a:moveTo>
                  <a:cubicBezTo>
                    <a:pt x="179" y="321"/>
                    <a:pt x="1" y="802"/>
                    <a:pt x="47" y="1192"/>
                  </a:cubicBezTo>
                  <a:lnTo>
                    <a:pt x="131" y="1904"/>
                  </a:lnTo>
                  <a:lnTo>
                    <a:pt x="1414" y="2686"/>
                  </a:lnTo>
                  <a:lnTo>
                    <a:pt x="1402" y="2581"/>
                  </a:lnTo>
                  <a:lnTo>
                    <a:pt x="3941" y="3924"/>
                  </a:lnTo>
                  <a:lnTo>
                    <a:pt x="4172" y="3543"/>
                  </a:lnTo>
                  <a:lnTo>
                    <a:pt x="4343" y="1303"/>
                  </a:lnTo>
                  <a:cubicBezTo>
                    <a:pt x="4340" y="1300"/>
                    <a:pt x="1756" y="434"/>
                    <a:pt x="1113" y="217"/>
                  </a:cubicBezTo>
                  <a:cubicBezTo>
                    <a:pt x="747" y="94"/>
                    <a:pt x="463" y="1"/>
                    <a:pt x="463"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5660284" y="2767956"/>
              <a:ext cx="61892" cy="45725"/>
            </a:xfrm>
            <a:custGeom>
              <a:rect b="b" l="l" r="r" t="t"/>
              <a:pathLst>
                <a:path extrusionOk="0" h="1861" w="2519">
                  <a:moveTo>
                    <a:pt x="1" y="0"/>
                  </a:moveTo>
                  <a:lnTo>
                    <a:pt x="191" y="1622"/>
                  </a:lnTo>
                  <a:lnTo>
                    <a:pt x="1009" y="1764"/>
                  </a:lnTo>
                  <a:lnTo>
                    <a:pt x="1580" y="1861"/>
                  </a:lnTo>
                  <a:lnTo>
                    <a:pt x="2518" y="843"/>
                  </a:lnTo>
                  <a:lnTo>
                    <a:pt x="894" y="299"/>
                  </a:lnTo>
                  <a:lnTo>
                    <a:pt x="1"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5742446" y="2767956"/>
              <a:ext cx="41228" cy="73931"/>
            </a:xfrm>
            <a:custGeom>
              <a:rect b="b" l="l" r="r" t="t"/>
              <a:pathLst>
                <a:path extrusionOk="0" h="3009" w="1678">
                  <a:moveTo>
                    <a:pt x="1678" y="0"/>
                  </a:moveTo>
                  <a:lnTo>
                    <a:pt x="785" y="299"/>
                  </a:lnTo>
                  <a:lnTo>
                    <a:pt x="0" y="3009"/>
                  </a:lnTo>
                  <a:lnTo>
                    <a:pt x="1432" y="2099"/>
                  </a:lnTo>
                  <a:lnTo>
                    <a:pt x="1678"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5664682" y="2775278"/>
              <a:ext cx="97051" cy="85135"/>
            </a:xfrm>
            <a:custGeom>
              <a:rect b="b" l="l" r="r" t="t"/>
              <a:pathLst>
                <a:path extrusionOk="0" h="3465" w="3950">
                  <a:moveTo>
                    <a:pt x="3950" y="1"/>
                  </a:moveTo>
                  <a:lnTo>
                    <a:pt x="785" y="1064"/>
                  </a:lnTo>
                  <a:lnTo>
                    <a:pt x="0" y="1324"/>
                  </a:lnTo>
                  <a:lnTo>
                    <a:pt x="58" y="1801"/>
                  </a:lnTo>
                  <a:lnTo>
                    <a:pt x="1490" y="3012"/>
                  </a:lnTo>
                  <a:lnTo>
                    <a:pt x="1410" y="2793"/>
                  </a:lnTo>
                  <a:lnTo>
                    <a:pt x="1410" y="2793"/>
                  </a:lnTo>
                  <a:lnTo>
                    <a:pt x="2327" y="3464"/>
                  </a:lnTo>
                  <a:lnTo>
                    <a:pt x="3767" y="2410"/>
                  </a:lnTo>
                  <a:lnTo>
                    <a:pt x="3950" y="1"/>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5739891" y="2819504"/>
              <a:ext cx="37764" cy="47690"/>
            </a:xfrm>
            <a:custGeom>
              <a:rect b="b" l="l" r="r" t="t"/>
              <a:pathLst>
                <a:path extrusionOk="0" h="1941" w="1537">
                  <a:moveTo>
                    <a:pt x="1536" y="1"/>
                  </a:moveTo>
                  <a:lnTo>
                    <a:pt x="730" y="271"/>
                  </a:lnTo>
                  <a:lnTo>
                    <a:pt x="1" y="1941"/>
                  </a:lnTo>
                  <a:lnTo>
                    <a:pt x="1" y="1941"/>
                  </a:lnTo>
                  <a:lnTo>
                    <a:pt x="1365" y="1467"/>
                  </a:lnTo>
                  <a:lnTo>
                    <a:pt x="1536"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5721856" y="2826138"/>
              <a:ext cx="35970" cy="43784"/>
            </a:xfrm>
            <a:custGeom>
              <a:rect b="b" l="l" r="r" t="t"/>
              <a:pathLst>
                <a:path extrusionOk="0" h="1782" w="1464">
                  <a:moveTo>
                    <a:pt x="1464" y="1"/>
                  </a:moveTo>
                  <a:lnTo>
                    <a:pt x="0" y="491"/>
                  </a:lnTo>
                  <a:lnTo>
                    <a:pt x="1161" y="1782"/>
                  </a:lnTo>
                  <a:lnTo>
                    <a:pt x="1336" y="1671"/>
                  </a:lnTo>
                  <a:lnTo>
                    <a:pt x="1464"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5738294" y="2849676"/>
              <a:ext cx="35160" cy="45798"/>
            </a:xfrm>
            <a:custGeom>
              <a:rect b="b" l="l" r="r" t="t"/>
              <a:pathLst>
                <a:path extrusionOk="0" h="1864" w="1431">
                  <a:moveTo>
                    <a:pt x="723" y="0"/>
                  </a:moveTo>
                  <a:lnTo>
                    <a:pt x="1" y="1863"/>
                  </a:lnTo>
                  <a:lnTo>
                    <a:pt x="1353" y="869"/>
                  </a:lnTo>
                  <a:lnTo>
                    <a:pt x="1430" y="239"/>
                  </a:lnTo>
                  <a:lnTo>
                    <a:pt x="723"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5666082" y="2819504"/>
              <a:ext cx="89975" cy="90393"/>
            </a:xfrm>
            <a:custGeom>
              <a:rect b="b" l="l" r="r" t="t"/>
              <a:pathLst>
                <a:path extrusionOk="0" h="3679" w="3662">
                  <a:moveTo>
                    <a:pt x="1" y="1"/>
                  </a:moveTo>
                  <a:lnTo>
                    <a:pt x="246" y="2097"/>
                  </a:lnTo>
                  <a:lnTo>
                    <a:pt x="1585" y="3202"/>
                  </a:lnTo>
                  <a:lnTo>
                    <a:pt x="1522" y="2966"/>
                  </a:lnTo>
                  <a:lnTo>
                    <a:pt x="2571" y="3678"/>
                  </a:lnTo>
                  <a:lnTo>
                    <a:pt x="3541" y="2790"/>
                  </a:lnTo>
                  <a:lnTo>
                    <a:pt x="3662" y="1228"/>
                  </a:lnTo>
                  <a:lnTo>
                    <a:pt x="807" y="271"/>
                  </a:lnTo>
                  <a:lnTo>
                    <a:pt x="1" y="1"/>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5734682" y="2871028"/>
              <a:ext cx="36978" cy="72506"/>
            </a:xfrm>
            <a:custGeom>
              <a:rect b="b" l="l" r="r" t="t"/>
              <a:pathLst>
                <a:path extrusionOk="0" h="2951" w="1505">
                  <a:moveTo>
                    <a:pt x="1505" y="0"/>
                  </a:moveTo>
                  <a:lnTo>
                    <a:pt x="785" y="241"/>
                  </a:lnTo>
                  <a:lnTo>
                    <a:pt x="1" y="2951"/>
                  </a:lnTo>
                  <a:lnTo>
                    <a:pt x="1" y="2951"/>
                  </a:lnTo>
                  <a:lnTo>
                    <a:pt x="1257" y="2097"/>
                  </a:lnTo>
                  <a:lnTo>
                    <a:pt x="1505"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5672127" y="2871028"/>
              <a:ext cx="49754" cy="45012"/>
            </a:xfrm>
            <a:custGeom>
              <a:rect b="b" l="l" r="r" t="t"/>
              <a:pathLst>
                <a:path extrusionOk="0" h="1832" w="2025">
                  <a:moveTo>
                    <a:pt x="0" y="0"/>
                  </a:moveTo>
                  <a:lnTo>
                    <a:pt x="154" y="1307"/>
                  </a:lnTo>
                  <a:lnTo>
                    <a:pt x="1420" y="1832"/>
                  </a:lnTo>
                  <a:lnTo>
                    <a:pt x="1290" y="1543"/>
                  </a:lnTo>
                  <a:lnTo>
                    <a:pt x="2024" y="679"/>
                  </a:lnTo>
                  <a:lnTo>
                    <a:pt x="720" y="241"/>
                  </a:lnTo>
                  <a:lnTo>
                    <a:pt x="0"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5675837" y="2876998"/>
              <a:ext cx="78083" cy="82457"/>
            </a:xfrm>
            <a:custGeom>
              <a:rect b="b" l="l" r="r" t="t"/>
              <a:pathLst>
                <a:path extrusionOk="0" h="3356" w="3178">
                  <a:moveTo>
                    <a:pt x="3178" y="0"/>
                  </a:moveTo>
                  <a:lnTo>
                    <a:pt x="632" y="852"/>
                  </a:lnTo>
                  <a:lnTo>
                    <a:pt x="1" y="1064"/>
                  </a:lnTo>
                  <a:lnTo>
                    <a:pt x="92" y="1858"/>
                  </a:lnTo>
                  <a:cubicBezTo>
                    <a:pt x="92" y="1858"/>
                    <a:pt x="393" y="2113"/>
                    <a:pt x="752" y="2412"/>
                  </a:cubicBezTo>
                  <a:cubicBezTo>
                    <a:pt x="1257" y="2838"/>
                    <a:pt x="1871" y="3355"/>
                    <a:pt x="1871" y="3355"/>
                  </a:cubicBezTo>
                  <a:lnTo>
                    <a:pt x="2990" y="2412"/>
                  </a:lnTo>
                  <a:lnTo>
                    <a:pt x="3178" y="0"/>
                  </a:lnTo>
                  <a:close/>
                </a:path>
              </a:pathLst>
            </a:custGeom>
            <a:solidFill>
              <a:srgbClr val="F8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5733036" y="2922649"/>
              <a:ext cx="32482" cy="40418"/>
            </a:xfrm>
            <a:custGeom>
              <a:rect b="b" l="l" r="r" t="t"/>
              <a:pathLst>
                <a:path extrusionOk="0" h="1645" w="1322">
                  <a:moveTo>
                    <a:pt x="1322" y="0"/>
                  </a:moveTo>
                  <a:cubicBezTo>
                    <a:pt x="1322" y="0"/>
                    <a:pt x="1035" y="97"/>
                    <a:pt x="689" y="210"/>
                  </a:cubicBezTo>
                  <a:lnTo>
                    <a:pt x="0" y="1644"/>
                  </a:lnTo>
                  <a:lnTo>
                    <a:pt x="1187" y="1146"/>
                  </a:lnTo>
                  <a:lnTo>
                    <a:pt x="1322" y="0"/>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5721856" y="2927784"/>
              <a:ext cx="28231" cy="31720"/>
            </a:xfrm>
            <a:custGeom>
              <a:rect b="b" l="l" r="r" t="t"/>
              <a:pathLst>
                <a:path extrusionOk="0" h="1291" w="1149">
                  <a:moveTo>
                    <a:pt x="1148" y="1"/>
                  </a:moveTo>
                  <a:cubicBezTo>
                    <a:pt x="636" y="172"/>
                    <a:pt x="0" y="386"/>
                    <a:pt x="0" y="386"/>
                  </a:cubicBezTo>
                  <a:lnTo>
                    <a:pt x="607" y="1291"/>
                  </a:lnTo>
                  <a:cubicBezTo>
                    <a:pt x="607" y="1291"/>
                    <a:pt x="826" y="1216"/>
                    <a:pt x="1059" y="1134"/>
                  </a:cubicBezTo>
                  <a:lnTo>
                    <a:pt x="1148" y="1"/>
                  </a:lnTo>
                  <a:close/>
                </a:path>
              </a:pathLst>
            </a:custGeom>
            <a:solidFill>
              <a:srgbClr val="FECC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5731488" y="2945819"/>
              <a:ext cx="30786" cy="33612"/>
            </a:xfrm>
            <a:custGeom>
              <a:rect b="b" l="l" r="r" t="t"/>
              <a:pathLst>
                <a:path extrusionOk="0" h="1368" w="1253">
                  <a:moveTo>
                    <a:pt x="696" y="1"/>
                  </a:moveTo>
                  <a:lnTo>
                    <a:pt x="1" y="1368"/>
                  </a:lnTo>
                  <a:lnTo>
                    <a:pt x="208" y="1368"/>
                  </a:lnTo>
                  <a:cubicBezTo>
                    <a:pt x="704" y="1368"/>
                    <a:pt x="1158" y="964"/>
                    <a:pt x="1216" y="470"/>
                  </a:cubicBezTo>
                  <a:lnTo>
                    <a:pt x="1250" y="189"/>
                  </a:lnTo>
                  <a:cubicBezTo>
                    <a:pt x="1252" y="189"/>
                    <a:pt x="1002" y="102"/>
                    <a:pt x="696" y="1"/>
                  </a:cubicBez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5678220" y="2922354"/>
              <a:ext cx="70442" cy="57150"/>
            </a:xfrm>
            <a:custGeom>
              <a:rect b="b" l="l" r="r" t="t"/>
              <a:pathLst>
                <a:path extrusionOk="0" h="2326" w="2867">
                  <a:moveTo>
                    <a:pt x="0" y="0"/>
                  </a:moveTo>
                  <a:lnTo>
                    <a:pt x="169" y="1428"/>
                  </a:lnTo>
                  <a:cubicBezTo>
                    <a:pt x="224" y="1921"/>
                    <a:pt x="679" y="2325"/>
                    <a:pt x="1175" y="2325"/>
                  </a:cubicBezTo>
                  <a:lnTo>
                    <a:pt x="2171" y="2325"/>
                  </a:lnTo>
                  <a:cubicBezTo>
                    <a:pt x="2496" y="2325"/>
                    <a:pt x="2795" y="1921"/>
                    <a:pt x="2831" y="1428"/>
                  </a:cubicBezTo>
                  <a:lnTo>
                    <a:pt x="2867" y="958"/>
                  </a:lnTo>
                  <a:cubicBezTo>
                    <a:pt x="2388" y="797"/>
                    <a:pt x="1139" y="378"/>
                    <a:pt x="631" y="210"/>
                  </a:cubicBezTo>
                  <a:lnTo>
                    <a:pt x="0" y="0"/>
                  </a:lnTo>
                  <a:close/>
                </a:path>
              </a:pathLst>
            </a:custGeom>
            <a:solidFill>
              <a:srgbClr val="B54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cial Studies Subject for Middle School: Ancient Egypt Infographics by Slidesgo">
  <a:themeElements>
    <a:clrScheme name="Simple Light">
      <a:dk1>
        <a:srgbClr val="723810"/>
      </a:dk1>
      <a:lt1>
        <a:srgbClr val="353535"/>
      </a:lt1>
      <a:dk2>
        <a:srgbClr val="FFF8D9"/>
      </a:dk2>
      <a:lt2>
        <a:srgbClr val="FFCA90"/>
      </a:lt2>
      <a:accent1>
        <a:srgbClr val="F7A96F"/>
      </a:accent1>
      <a:accent2>
        <a:srgbClr val="FECC33"/>
      </a:accent2>
      <a:accent3>
        <a:srgbClr val="F8931E"/>
      </a:accent3>
      <a:accent4>
        <a:srgbClr val="B5442B"/>
      </a:accent4>
      <a:accent5>
        <a:srgbClr val="719F75"/>
      </a:accent5>
      <a:accent6>
        <a:srgbClr val="26425B"/>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