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Comfortaa Light"/>
      <p:regular r:id="rId13"/>
      <p:bold r:id="rId14"/>
    </p:embeddedFont>
    <p:embeddedFont>
      <p:font typeface="Lato Hairline"/>
      <p:regular r:id="rId15"/>
      <p:bold r:id="rId16"/>
      <p:italic r:id="rId17"/>
      <p:boldItalic r:id="rId18"/>
    </p:embeddedFont>
    <p:embeddedFont>
      <p:font typeface="Lato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Light-bold.fntdata"/><Relationship Id="rId11" Type="http://schemas.openxmlformats.org/officeDocument/2006/relationships/slide" Target="slides/slide7.xml"/><Relationship Id="rId22" Type="http://schemas.openxmlformats.org/officeDocument/2006/relationships/font" Target="fonts/LatoLight-boldItalic.fntdata"/><Relationship Id="rId10" Type="http://schemas.openxmlformats.org/officeDocument/2006/relationships/slide" Target="slides/slide6.xml"/><Relationship Id="rId21" Type="http://schemas.openxmlformats.org/officeDocument/2006/relationships/font" Target="fonts/LatoLight-italic.fntdata"/><Relationship Id="rId13" Type="http://schemas.openxmlformats.org/officeDocument/2006/relationships/font" Target="fonts/ComfortaaLight-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Hairline-regular.fntdata"/><Relationship Id="rId14" Type="http://schemas.openxmlformats.org/officeDocument/2006/relationships/font" Target="fonts/ComfortaaLight-bold.fntdata"/><Relationship Id="rId17" Type="http://schemas.openxmlformats.org/officeDocument/2006/relationships/font" Target="fonts/LatoHairline-italic.fntdata"/><Relationship Id="rId16" Type="http://schemas.openxmlformats.org/officeDocument/2006/relationships/font" Target="fonts/LatoHairline-bold.fntdata"/><Relationship Id="rId5" Type="http://schemas.openxmlformats.org/officeDocument/2006/relationships/slide" Target="slides/slide1.xml"/><Relationship Id="rId19" Type="http://schemas.openxmlformats.org/officeDocument/2006/relationships/font" Target="fonts/LatoLight-regular.fntdata"/><Relationship Id="rId6" Type="http://schemas.openxmlformats.org/officeDocument/2006/relationships/slide" Target="slides/slide2.xml"/><Relationship Id="rId18" Type="http://schemas.openxmlformats.org/officeDocument/2006/relationships/font" Target="fonts/LatoHairline-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pic>
        <p:nvPicPr>
          <p:cNvPr descr="paint_transparent1.png" id="10" name="Google Shape;10;p2"/>
          <p:cNvPicPr preferRelativeResize="0"/>
          <p:nvPr/>
        </p:nvPicPr>
        <p:blipFill rotWithShape="1">
          <a:blip r:embed="rId3">
            <a:alphaModFix/>
          </a:blip>
          <a:srcRect b="0" l="55211" r="0" t="0"/>
          <a:stretch/>
        </p:blipFill>
        <p:spPr>
          <a:xfrm>
            <a:off x="1" y="0"/>
            <a:ext cx="4095677" cy="5143500"/>
          </a:xfrm>
          <a:prstGeom prst="rect">
            <a:avLst/>
          </a:prstGeom>
          <a:noFill/>
          <a:ln>
            <a:noFill/>
          </a:ln>
        </p:spPr>
      </p:pic>
      <p:sp>
        <p:nvSpPr>
          <p:cNvPr id="11" name="Google Shape;11;p2"/>
          <p:cNvSpPr txBox="1"/>
          <p:nvPr>
            <p:ph type="ctrTitle"/>
          </p:nvPr>
        </p:nvSpPr>
        <p:spPr>
          <a:xfrm>
            <a:off x="3208125" y="3287225"/>
            <a:ext cx="5250300" cy="1159800"/>
          </a:xfrm>
          <a:prstGeom prst="rect">
            <a:avLst/>
          </a:prstGeom>
        </p:spPr>
        <p:txBody>
          <a:bodyPr anchorCtr="0" anchor="b" bIns="91425" lIns="91425" spcFirstLastPara="1" rIns="91425" wrap="square" tIns="91425"/>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ctangle">
  <p:cSld name="BLANK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descr="paint_transparent3.png" id="51" name="Google Shape;51;p11"/>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p:nvPr>
            <p:ph idx="12" type="sldNum"/>
          </p:nvPr>
        </p:nvSpPr>
        <p:spPr>
          <a:xfrm>
            <a:off x="4297650" y="4447973"/>
            <a:ext cx="548700" cy="393600"/>
          </a:xfrm>
          <a:prstGeom prst="rect">
            <a:avLst/>
          </a:prstGeom>
        </p:spPr>
        <p:txBody>
          <a:bodyPr anchorCtr="0" anchor="ctr" bIns="91425" lIns="91425" spcFirstLastPara="1" rIns="91425" wrap="square" tIns="91425">
            <a:noAutofit/>
          </a:bodyPr>
          <a:lstStyle>
            <a:lvl1pPr lvl="0" rtl="0" algn="ctr">
              <a:buNone/>
              <a:defRPr>
                <a:solidFill>
                  <a:srgbClr val="999999"/>
                </a:solidFill>
              </a:defRPr>
            </a:lvl1pPr>
            <a:lvl2pPr lvl="1" rtl="0" algn="ctr">
              <a:buNone/>
              <a:defRPr>
                <a:solidFill>
                  <a:srgbClr val="999999"/>
                </a:solidFill>
              </a:defRPr>
            </a:lvl2pPr>
            <a:lvl3pPr lvl="2" rtl="0" algn="ctr">
              <a:buNone/>
              <a:defRPr>
                <a:solidFill>
                  <a:srgbClr val="999999"/>
                </a:solidFill>
              </a:defRPr>
            </a:lvl3pPr>
            <a:lvl4pPr lvl="3" rtl="0" algn="ctr">
              <a:buNone/>
              <a:defRPr>
                <a:solidFill>
                  <a:srgbClr val="999999"/>
                </a:solidFill>
              </a:defRPr>
            </a:lvl4pPr>
            <a:lvl5pPr lvl="4" rtl="0" algn="ctr">
              <a:buNone/>
              <a:defRPr>
                <a:solidFill>
                  <a:srgbClr val="999999"/>
                </a:solidFill>
              </a:defRPr>
            </a:lvl5pPr>
            <a:lvl6pPr lvl="5" rtl="0" algn="ctr">
              <a:buNone/>
              <a:defRPr>
                <a:solidFill>
                  <a:srgbClr val="999999"/>
                </a:solidFill>
              </a:defRPr>
            </a:lvl6pPr>
            <a:lvl7pPr lvl="6" rtl="0" algn="ctr">
              <a:buNone/>
              <a:defRPr>
                <a:solidFill>
                  <a:srgbClr val="999999"/>
                </a:solidFill>
              </a:defRPr>
            </a:lvl7pPr>
            <a:lvl8pPr lvl="7" rtl="0" algn="ctr">
              <a:buNone/>
              <a:defRPr>
                <a:solidFill>
                  <a:srgbClr val="999999"/>
                </a:solidFill>
              </a:defRPr>
            </a:lvl8pPr>
            <a:lvl9pPr lvl="8" rtl="0" algn="ctr">
              <a:buNone/>
              <a:defRPr>
                <a:solidFill>
                  <a:srgbClr val="999999"/>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p:cSld name="BLANK_1_1">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2"/>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paint_transparent1.png" id="55" name="Google Shape;55;p12"/>
          <p:cNvPicPr preferRelativeResize="0"/>
          <p:nvPr/>
        </p:nvPicPr>
        <p:blipFill rotWithShape="1">
          <a:blip r:embed="rId3">
            <a:alphaModFix/>
          </a:blip>
          <a:srcRect b="0" l="27161" r="0" t="0"/>
          <a:stretch/>
        </p:blipFill>
        <p:spPr>
          <a:xfrm>
            <a:off x="0" y="0"/>
            <a:ext cx="6660552"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descr="paint_transparent4.png" id="13" name="Google Shape;13;p3"/>
          <p:cNvPicPr preferRelativeResize="0"/>
          <p:nvPr/>
        </p:nvPicPr>
        <p:blipFill rotWithShape="1">
          <a:blip r:embed="rId3">
            <a:alphaModFix/>
          </a:blip>
          <a:srcRect b="0" l="0" r="49954" t="0"/>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685800" y="2878750"/>
            <a:ext cx="39147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 name="Google Shape;16;p3"/>
          <p:cNvSpPr txBox="1"/>
          <p:nvPr>
            <p:ph idx="1" type="subTitle"/>
          </p:nvPr>
        </p:nvSpPr>
        <p:spPr>
          <a:xfrm>
            <a:off x="685800" y="4135454"/>
            <a:ext cx="3914700" cy="784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descr="paint_transparent4.png" id="18" name="Google Shape;18;p4"/>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p:nvPr>
            <p:ph idx="1" type="body"/>
          </p:nvPr>
        </p:nvSpPr>
        <p:spPr>
          <a:xfrm>
            <a:off x="2483350" y="836125"/>
            <a:ext cx="4177200" cy="34713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FFFFFF"/>
              </a:buClr>
              <a:buSzPts val="2400"/>
              <a:buChar char="×"/>
              <a:defRPr i="1" sz="2400">
                <a:solidFill>
                  <a:srgbClr val="FFFFFF"/>
                </a:solidFill>
              </a:defRPr>
            </a:lvl1pPr>
            <a:lvl2pPr indent="-381000" lvl="1" marL="914400" rtl="0" algn="ctr">
              <a:spcBef>
                <a:spcPts val="0"/>
              </a:spcBef>
              <a:spcAft>
                <a:spcPts val="0"/>
              </a:spcAft>
              <a:buClr>
                <a:srgbClr val="FFFFFF"/>
              </a:buClr>
              <a:buSzPts val="2400"/>
              <a:buChar char="×"/>
              <a:defRPr i="1" sz="2400">
                <a:solidFill>
                  <a:srgbClr val="FFFFFF"/>
                </a:solidFill>
              </a:defRPr>
            </a:lvl2pPr>
            <a:lvl3pPr indent="-381000" lvl="2" marL="1371600" rtl="0" algn="ctr">
              <a:spcBef>
                <a:spcPts val="0"/>
              </a:spcBef>
              <a:spcAft>
                <a:spcPts val="0"/>
              </a:spcAft>
              <a:buClr>
                <a:srgbClr val="FFFFFF"/>
              </a:buClr>
              <a:buSzPts val="2400"/>
              <a:buChar char="×"/>
              <a:defRPr i="1" sz="2400">
                <a:solidFill>
                  <a:srgbClr val="FFFFFF"/>
                </a:solidFill>
              </a:defRPr>
            </a:lvl3pPr>
            <a:lvl4pPr indent="-381000" lvl="3" marL="1828800" rtl="0" algn="ctr">
              <a:spcBef>
                <a:spcPts val="0"/>
              </a:spcBef>
              <a:spcAft>
                <a:spcPts val="0"/>
              </a:spcAft>
              <a:buClr>
                <a:srgbClr val="FFFFFF"/>
              </a:buClr>
              <a:buSzPts val="2400"/>
              <a:buChar char="×"/>
              <a:defRPr i="1" sz="2400">
                <a:solidFill>
                  <a:srgbClr val="FFFFFF"/>
                </a:solidFill>
              </a:defRPr>
            </a:lvl4pPr>
            <a:lvl5pPr indent="-381000" lvl="4" marL="2286000" rtl="0" algn="ctr">
              <a:spcBef>
                <a:spcPts val="0"/>
              </a:spcBef>
              <a:spcAft>
                <a:spcPts val="0"/>
              </a:spcAft>
              <a:buClr>
                <a:srgbClr val="FFFFFF"/>
              </a:buClr>
              <a:buSzPts val="2400"/>
              <a:buChar char="○"/>
              <a:defRPr i="1" sz="2400">
                <a:solidFill>
                  <a:srgbClr val="FFFFFF"/>
                </a:solidFill>
              </a:defRPr>
            </a:lvl5pPr>
            <a:lvl6pPr indent="-381000" lvl="5" marL="2743200" rtl="0" algn="ctr">
              <a:spcBef>
                <a:spcPts val="0"/>
              </a:spcBef>
              <a:spcAft>
                <a:spcPts val="0"/>
              </a:spcAft>
              <a:buClr>
                <a:srgbClr val="FFFFFF"/>
              </a:buClr>
              <a:buSzPts val="2400"/>
              <a:buChar char="■"/>
              <a:defRPr i="1" sz="2400">
                <a:solidFill>
                  <a:srgbClr val="FFFFFF"/>
                </a:solidFill>
              </a:defRPr>
            </a:lvl6pPr>
            <a:lvl7pPr indent="-381000" lvl="6" marL="3200400" rtl="0" algn="ctr">
              <a:spcBef>
                <a:spcPts val="0"/>
              </a:spcBef>
              <a:spcAft>
                <a:spcPts val="0"/>
              </a:spcAft>
              <a:buClr>
                <a:srgbClr val="FFFFFF"/>
              </a:buClr>
              <a:buSzPts val="2400"/>
              <a:buChar char="●"/>
              <a:defRPr i="1" sz="2400">
                <a:solidFill>
                  <a:srgbClr val="FFFFFF"/>
                </a:solidFill>
              </a:defRPr>
            </a:lvl7pPr>
            <a:lvl8pPr indent="-381000" lvl="7" marL="3657600" rtl="0" algn="ctr">
              <a:spcBef>
                <a:spcPts val="0"/>
              </a:spcBef>
              <a:spcAft>
                <a:spcPts val="0"/>
              </a:spcAft>
              <a:buClr>
                <a:srgbClr val="FFFFFF"/>
              </a:buClr>
              <a:buSzPts val="2400"/>
              <a:buChar char="○"/>
              <a:defRPr i="1" sz="2400">
                <a:solidFill>
                  <a:srgbClr val="FFFFFF"/>
                </a:solidFill>
              </a:defRPr>
            </a:lvl8pPr>
            <a:lvl9pPr indent="-381000" lvl="8" marL="4114800" algn="ctr">
              <a:spcBef>
                <a:spcPts val="0"/>
              </a:spcBef>
              <a:spcAft>
                <a:spcPts val="0"/>
              </a:spcAft>
              <a:buClr>
                <a:srgbClr val="FFFFFF"/>
              </a:buClr>
              <a:buSzPts val="2400"/>
              <a:buChar char="■"/>
              <a:defRPr i="1" sz="2400">
                <a:solidFill>
                  <a:srgbClr val="FFFFFF"/>
                </a:solidFill>
              </a:defRPr>
            </a:lvl9pPr>
          </a:lstStyle>
          <a:p/>
        </p:txBody>
      </p:sp>
      <p:sp>
        <p:nvSpPr>
          <p:cNvPr id="20" name="Google Shape;20;p4"/>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21" name="Shape 21"/>
        <p:cNvGrpSpPr/>
        <p:nvPr/>
      </p:nvGrpSpPr>
      <p:grpSpPr>
        <a:xfrm>
          <a:off x="0" y="0"/>
          <a:ext cx="0" cy="0"/>
          <a:chOff x="0" y="0"/>
          <a:chExt cx="0" cy="0"/>
        </a:xfrm>
      </p:grpSpPr>
      <p:pic>
        <p:nvPicPr>
          <p:cNvPr descr="paint_transparent1.png" id="22" name="Google Shape;22;p5"/>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1348975"/>
            <a:ext cx="5511300" cy="857400"/>
          </a:xfrm>
          <a:prstGeom prst="rect">
            <a:avLst/>
          </a:prstGeom>
        </p:spPr>
        <p:txBody>
          <a:bodyPr anchorCtr="0" anchor="b" bIns="91425" lIns="91425" spcFirstLastPara="1" rIns="91425" wrap="square" tIns="91425"/>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p:txBody>
      </p:sp>
      <p:sp>
        <p:nvSpPr>
          <p:cNvPr id="24" name="Google Shape;24;p5"/>
          <p:cNvSpPr txBox="1"/>
          <p:nvPr>
            <p:ph idx="1" type="body"/>
          </p:nvPr>
        </p:nvSpPr>
        <p:spPr>
          <a:xfrm>
            <a:off x="457200" y="2244400"/>
            <a:ext cx="5511300" cy="26052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26" name="Shape 26"/>
        <p:cNvGrpSpPr/>
        <p:nvPr/>
      </p:nvGrpSpPr>
      <p:grpSpPr>
        <a:xfrm>
          <a:off x="0" y="0"/>
          <a:ext cx="0" cy="0"/>
          <a:chOff x="0" y="0"/>
          <a:chExt cx="0" cy="0"/>
        </a:xfrm>
      </p:grpSpPr>
      <p:pic>
        <p:nvPicPr>
          <p:cNvPr descr="paint_transparent1.png" id="27" name="Google Shape;27;p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1348975"/>
            <a:ext cx="5511300" cy="8574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9" name="Google Shape;29;p6"/>
          <p:cNvSpPr txBox="1"/>
          <p:nvPr>
            <p:ph idx="1" type="body"/>
          </p:nvPr>
        </p:nvSpPr>
        <p:spPr>
          <a:xfrm>
            <a:off x="457200" y="2211825"/>
            <a:ext cx="2675100" cy="26379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p6"/>
          <p:cNvSpPr txBox="1"/>
          <p:nvPr>
            <p:ph idx="2" type="body"/>
          </p:nvPr>
        </p:nvSpPr>
        <p:spPr>
          <a:xfrm>
            <a:off x="3293406" y="2211825"/>
            <a:ext cx="2675100" cy="26379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6"/>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32" name="Shape 32"/>
        <p:cNvGrpSpPr/>
        <p:nvPr/>
      </p:nvGrpSpPr>
      <p:grpSpPr>
        <a:xfrm>
          <a:off x="0" y="0"/>
          <a:ext cx="0" cy="0"/>
          <a:chOff x="0" y="0"/>
          <a:chExt cx="0" cy="0"/>
        </a:xfrm>
      </p:grpSpPr>
      <p:pic>
        <p:nvPicPr>
          <p:cNvPr descr="paint_transparent1.png" id="33" name="Google Shape;33;p7"/>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1348975"/>
            <a:ext cx="5511300" cy="857400"/>
          </a:xfrm>
          <a:prstGeom prst="rect">
            <a:avLst/>
          </a:prstGeom>
        </p:spPr>
        <p:txBody>
          <a:bodyPr anchorCtr="0" anchor="b" bIns="91425" lIns="91425" spcFirstLastPara="1" rIns="91425" wrap="square" tIns="91425"/>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5" name="Google Shape;35;p7"/>
          <p:cNvSpPr txBox="1"/>
          <p:nvPr>
            <p:ph idx="1" type="body"/>
          </p:nvPr>
        </p:nvSpPr>
        <p:spPr>
          <a:xfrm>
            <a:off x="489775" y="2312475"/>
            <a:ext cx="1831500" cy="2613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2" type="body"/>
          </p:nvPr>
        </p:nvSpPr>
        <p:spPr>
          <a:xfrm>
            <a:off x="2415136" y="2312475"/>
            <a:ext cx="1831500" cy="2613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3" type="body"/>
          </p:nvPr>
        </p:nvSpPr>
        <p:spPr>
          <a:xfrm>
            <a:off x="4340497" y="2312475"/>
            <a:ext cx="1831500" cy="2613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pic>
        <p:nvPicPr>
          <p:cNvPr descr="paint_transparent1.png" id="40" name="Google Shape;40;p8"/>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1348975"/>
            <a:ext cx="5511300" cy="8574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2" name="Google Shape;42;p8"/>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43" name="Shape 43"/>
        <p:cNvGrpSpPr/>
        <p:nvPr/>
      </p:nvGrpSpPr>
      <p:grpSpPr>
        <a:xfrm>
          <a:off x="0" y="0"/>
          <a:ext cx="0" cy="0"/>
          <a:chOff x="0" y="0"/>
          <a:chExt cx="0" cy="0"/>
        </a:xfrm>
      </p:grpSpPr>
      <p:pic>
        <p:nvPicPr>
          <p:cNvPr descr="paint_transparent1.png" id="44" name="Google Shape;44;p9"/>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400"/>
              <a:buNone/>
              <a:defRPr sz="1400"/>
            </a:lvl1pPr>
          </a:lstStyle>
          <a:p/>
        </p:txBody>
      </p:sp>
      <p:sp>
        <p:nvSpPr>
          <p:cNvPr id="46" name="Google Shape;46;p9"/>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ircle" type="blank">
  <p:cSld name="BLANK">
    <p:bg>
      <p:bgPr>
        <a:blipFill>
          <a:blip r:embed="rId2">
            <a:alphaModFix/>
          </a:blip>
          <a:stretch>
            <a:fillRect/>
          </a:stretch>
        </a:blipFill>
      </p:bgPr>
    </p:bg>
    <p:spTree>
      <p:nvGrpSpPr>
        <p:cNvPr id="47" name="Shape 47"/>
        <p:cNvGrpSpPr/>
        <p:nvPr/>
      </p:nvGrpSpPr>
      <p:grpSpPr>
        <a:xfrm>
          <a:off x="0" y="0"/>
          <a:ext cx="0" cy="0"/>
          <a:chOff x="0" y="0"/>
          <a:chExt cx="0" cy="0"/>
        </a:xfrm>
      </p:grpSpPr>
      <p:pic>
        <p:nvPicPr>
          <p:cNvPr descr="paint_transparent4.png" id="48" name="Google Shape;48;p10"/>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p:txBody>
      </p:sp>
      <p:sp>
        <p:nvSpPr>
          <p:cNvPr id="7" name="Google Shape;7;p1"/>
          <p:cNvSpPr txBox="1"/>
          <p:nvPr>
            <p:ph idx="1" type="body"/>
          </p:nvPr>
        </p:nvSpPr>
        <p:spPr>
          <a:xfrm>
            <a:off x="457200" y="2244400"/>
            <a:ext cx="5511300" cy="26052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indent="-342900" lvl="1" marL="9144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indent="-342900" lvl="2" marL="13716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indent="-342900" lvl="3" marL="18288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indent="-342900" lvl="4" marL="22860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indent="-342900" lvl="5" marL="27432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indent="-342900" lvl="6" marL="32004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indent="-342900" lvl="7" marL="36576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indent="-342900" lvl="8" marL="41148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p:txBody>
      </p:sp>
      <p:sp>
        <p:nvSpPr>
          <p:cNvPr id="8" name="Google Shape;8;p1"/>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hyperlink" Target="https://www.bbvaopenmind.com/en/articles/artificial-intelligence-and-the-arts-toward-computational-creativity/" TargetMode="External"/><Relationship Id="rId5" Type="http://schemas.openxmlformats.org/officeDocument/2006/relationships/hyperlink" Target="https://www.forbes.com/sites/theyec/2018/07/06/do-you-fear-artificial-intelligence-will-take-your-job/#13d0353111a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313525" y="2801425"/>
            <a:ext cx="5175000" cy="1193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Will AI take my job as Artist</a:t>
            </a:r>
            <a:endParaRPr/>
          </a:p>
        </p:txBody>
      </p:sp>
      <p:sp>
        <p:nvSpPr>
          <p:cNvPr id="61" name="Google Shape;61;p13"/>
          <p:cNvSpPr txBox="1"/>
          <p:nvPr/>
        </p:nvSpPr>
        <p:spPr>
          <a:xfrm>
            <a:off x="6258050" y="4217225"/>
            <a:ext cx="24549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Abigail Appiagyei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57200" y="434575"/>
            <a:ext cx="5511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Artist?</a:t>
            </a:r>
            <a:endParaRPr/>
          </a:p>
        </p:txBody>
      </p:sp>
      <p:sp>
        <p:nvSpPr>
          <p:cNvPr id="67" name="Google Shape;67;p14"/>
          <p:cNvSpPr txBox="1"/>
          <p:nvPr>
            <p:ph idx="1" type="body"/>
          </p:nvPr>
        </p:nvSpPr>
        <p:spPr>
          <a:xfrm>
            <a:off x="457200" y="1297425"/>
            <a:ext cx="5725500" cy="263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t>A artist can typically be many these things but the traditional way we think of a artist is some who either paints or draws</a:t>
            </a:r>
            <a:endParaRPr b="1" sz="1200"/>
          </a:p>
          <a:p>
            <a:pPr indent="0" lvl="0" marL="0" rtl="0" algn="l">
              <a:spcBef>
                <a:spcPts val="600"/>
              </a:spcBef>
              <a:spcAft>
                <a:spcPts val="0"/>
              </a:spcAft>
              <a:buClr>
                <a:schemeClr val="dk1"/>
              </a:buClr>
              <a:buSzPts val="1100"/>
              <a:buFont typeface="Arial"/>
              <a:buNone/>
            </a:pPr>
            <a:r>
              <a:t/>
            </a:r>
            <a:endParaRPr b="1" sz="1200"/>
          </a:p>
          <a:p>
            <a:pPr indent="0" lvl="0" marL="0" rtl="0" algn="l">
              <a:spcBef>
                <a:spcPts val="600"/>
              </a:spcBef>
              <a:spcAft>
                <a:spcPts val="0"/>
              </a:spcAft>
              <a:buClr>
                <a:schemeClr val="dk1"/>
              </a:buClr>
              <a:buSzPts val="1100"/>
              <a:buFont typeface="Arial"/>
              <a:buNone/>
            </a:pPr>
            <a:r>
              <a:rPr b="1" lang="en" sz="1200"/>
              <a:t>Examples of some famous artists are:</a:t>
            </a:r>
            <a:endParaRPr b="1" sz="1200"/>
          </a:p>
          <a:p>
            <a:pPr indent="0" lvl="0" marL="0" rtl="0" algn="l">
              <a:spcBef>
                <a:spcPts val="600"/>
              </a:spcBef>
              <a:spcAft>
                <a:spcPts val="0"/>
              </a:spcAft>
              <a:buClr>
                <a:schemeClr val="dk1"/>
              </a:buClr>
              <a:buSzPts val="1100"/>
              <a:buFont typeface="Arial"/>
              <a:buNone/>
            </a:pPr>
            <a:r>
              <a:rPr b="1" lang="en" sz="1200"/>
              <a:t>Leonardo </a:t>
            </a:r>
            <a:r>
              <a:rPr b="1" lang="en" sz="1200"/>
              <a:t>Divinchi</a:t>
            </a:r>
            <a:endParaRPr b="1" sz="1200"/>
          </a:p>
          <a:p>
            <a:pPr indent="0" lvl="0" marL="0" rtl="0" algn="l">
              <a:spcBef>
                <a:spcPts val="600"/>
              </a:spcBef>
              <a:spcAft>
                <a:spcPts val="0"/>
              </a:spcAft>
              <a:buClr>
                <a:schemeClr val="dk1"/>
              </a:buClr>
              <a:buSzPts val="1100"/>
              <a:buFont typeface="Arial"/>
              <a:buNone/>
            </a:pPr>
            <a:r>
              <a:rPr b="1" lang="en" sz="1200"/>
              <a:t>Pi</a:t>
            </a:r>
            <a:r>
              <a:rPr b="1" lang="en" sz="1200"/>
              <a:t>casso</a:t>
            </a:r>
            <a:endParaRPr b="1" sz="1200"/>
          </a:p>
          <a:p>
            <a:pPr indent="0" lvl="0" marL="0" rtl="0" algn="l">
              <a:spcBef>
                <a:spcPts val="600"/>
              </a:spcBef>
              <a:spcAft>
                <a:spcPts val="0"/>
              </a:spcAft>
              <a:buClr>
                <a:schemeClr val="dk1"/>
              </a:buClr>
              <a:buSzPts val="1100"/>
              <a:buFont typeface="Arial"/>
              <a:buNone/>
            </a:pPr>
            <a:r>
              <a:rPr b="1" lang="en" sz="1200"/>
              <a:t>Vincent Van Gogh</a:t>
            </a:r>
            <a:endParaRPr b="1" sz="1200"/>
          </a:p>
        </p:txBody>
      </p:sp>
      <p:sp>
        <p:nvSpPr>
          <p:cNvPr id="68" name="Google Shape;68;p14"/>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5"/>
          <p:cNvSpPr txBox="1"/>
          <p:nvPr>
            <p:ph idx="4294967295" type="ctrTitle"/>
          </p:nvPr>
        </p:nvSpPr>
        <p:spPr>
          <a:xfrm>
            <a:off x="1275150" y="2337625"/>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How has this job changed?</a:t>
            </a:r>
            <a:endParaRPr sz="6000">
              <a:solidFill>
                <a:srgbClr val="FFFFFF"/>
              </a:solidFill>
            </a:endParaRPr>
          </a:p>
        </p:txBody>
      </p:sp>
      <p:sp>
        <p:nvSpPr>
          <p:cNvPr id="74" name="Google Shape;74;p15"/>
          <p:cNvSpPr txBox="1"/>
          <p:nvPr>
            <p:ph idx="4294967295" type="subTitle"/>
          </p:nvPr>
        </p:nvSpPr>
        <p:spPr>
          <a:xfrm>
            <a:off x="1898550" y="3372250"/>
            <a:ext cx="5346900" cy="1519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400">
                <a:solidFill>
                  <a:srgbClr val="000000"/>
                </a:solidFill>
              </a:rPr>
              <a:t>Over the years as technology has been expanding and getting more advanced, so has the way we have been seeing and displaying art. We are now seeing more photos on media platforms </a:t>
            </a:r>
            <a:endParaRPr b="1" sz="1400">
              <a:solidFill>
                <a:srgbClr val="000000"/>
              </a:solidFill>
            </a:endParaRPr>
          </a:p>
        </p:txBody>
      </p:sp>
      <p:sp>
        <p:nvSpPr>
          <p:cNvPr id="75" name="Google Shape;75;p15"/>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ctrTitle"/>
          </p:nvPr>
        </p:nvSpPr>
        <p:spPr>
          <a:xfrm>
            <a:off x="490000" y="1816950"/>
            <a:ext cx="3914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155CC"/>
                </a:solidFill>
              </a:rPr>
              <a:t>What is AI changing specifically?</a:t>
            </a:r>
            <a:endParaRPr/>
          </a:p>
        </p:txBody>
      </p:sp>
      <p:sp>
        <p:nvSpPr>
          <p:cNvPr id="81" name="Google Shape;81;p16"/>
          <p:cNvSpPr txBox="1"/>
          <p:nvPr>
            <p:ph idx="1" type="subTitle"/>
          </p:nvPr>
        </p:nvSpPr>
        <p:spPr>
          <a:xfrm>
            <a:off x="490000" y="3563104"/>
            <a:ext cx="3914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now see photos being made on social media or photoshop using the photoshop app on mac and window computers  </a:t>
            </a:r>
            <a:endParaRPr/>
          </a:p>
        </p:txBody>
      </p:sp>
      <p:sp>
        <p:nvSpPr>
          <p:cNvPr id="82" name="Google Shape;82;p16"/>
          <p:cNvSpPr txBox="1"/>
          <p:nvPr>
            <p:ph idx="4294967295"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2483350" y="836125"/>
            <a:ext cx="4177200" cy="3471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The future of a Artist</a:t>
            </a:r>
            <a:endParaRPr/>
          </a:p>
        </p:txBody>
      </p:sp>
      <p:sp>
        <p:nvSpPr>
          <p:cNvPr id="88" name="Google Shape;88;p17"/>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457200" y="1348975"/>
            <a:ext cx="5511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 we see in the future for Artists?</a:t>
            </a:r>
            <a:endParaRPr/>
          </a:p>
        </p:txBody>
      </p:sp>
      <p:sp>
        <p:nvSpPr>
          <p:cNvPr id="94" name="Google Shape;94;p18"/>
          <p:cNvSpPr txBox="1"/>
          <p:nvPr>
            <p:ph idx="1" type="body"/>
          </p:nvPr>
        </p:nvSpPr>
        <p:spPr>
          <a:xfrm>
            <a:off x="457200" y="2244400"/>
            <a:ext cx="5511300" cy="260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artists in the future I see more artists taking there art and using it on electronics or AI using </a:t>
            </a:r>
            <a:r>
              <a:rPr lang="en"/>
              <a:t>copies</a:t>
            </a:r>
            <a:r>
              <a:rPr lang="en"/>
              <a:t> of pictures to make it look like a real painting</a:t>
            </a:r>
            <a:endParaRPr/>
          </a:p>
        </p:txBody>
      </p:sp>
      <p:sp>
        <p:nvSpPr>
          <p:cNvPr id="95" name="Google Shape;95;p18"/>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idx="4294967295" type="ctrTitle"/>
          </p:nvPr>
        </p:nvSpPr>
        <p:spPr>
          <a:xfrm>
            <a:off x="2524850" y="2345350"/>
            <a:ext cx="4094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Big concept</a:t>
            </a:r>
            <a:endParaRPr sz="6000">
              <a:solidFill>
                <a:srgbClr val="FFFFFF"/>
              </a:solidFill>
            </a:endParaRPr>
          </a:p>
        </p:txBody>
      </p:sp>
      <p:sp>
        <p:nvSpPr>
          <p:cNvPr id="101" name="Google Shape;101;p19"/>
          <p:cNvSpPr txBox="1"/>
          <p:nvPr>
            <p:ph idx="4294967295" type="subTitle"/>
          </p:nvPr>
        </p:nvSpPr>
        <p:spPr>
          <a:xfrm>
            <a:off x="2524850" y="3411555"/>
            <a:ext cx="4094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solidFill>
                  <a:srgbClr val="FFFFFF"/>
                </a:solidFill>
              </a:rPr>
              <a:t>Bring the attention of your audience over a key concept using icons or illustrations</a:t>
            </a:r>
            <a:endParaRPr sz="1400">
              <a:solidFill>
                <a:srgbClr val="FFFFFF"/>
              </a:solidFill>
            </a:endParaRPr>
          </a:p>
        </p:txBody>
      </p:sp>
      <p:sp>
        <p:nvSpPr>
          <p:cNvPr id="102" name="Google Shape;102;p19"/>
          <p:cNvSpPr/>
          <p:nvPr/>
        </p:nvSpPr>
        <p:spPr>
          <a:xfrm>
            <a:off x="4752245" y="839202"/>
            <a:ext cx="1343513" cy="1361401"/>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3" name="Google Shape;103;p19"/>
          <p:cNvSpPr/>
          <p:nvPr/>
        </p:nvSpPr>
        <p:spPr>
          <a:xfrm rot="1472949">
            <a:off x="3530682" y="1518930"/>
            <a:ext cx="785493" cy="765157"/>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4" name="Google Shape;104;p19"/>
          <p:cNvSpPr/>
          <p:nvPr/>
        </p:nvSpPr>
        <p:spPr>
          <a:xfrm>
            <a:off x="4492396" y="709100"/>
            <a:ext cx="343890" cy="334173"/>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5" name="Google Shape;105;p19"/>
          <p:cNvSpPr/>
          <p:nvPr/>
        </p:nvSpPr>
        <p:spPr>
          <a:xfrm rot="2487341">
            <a:off x="4271227" y="2225434"/>
            <a:ext cx="244676" cy="237762"/>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6" name="Google Shape;106;p19"/>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nvSpPr>
        <p:spPr>
          <a:xfrm>
            <a:off x="952300" y="703425"/>
            <a:ext cx="6676800" cy="13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Comfortaa Light"/>
                <a:ea typeface="Comfortaa Light"/>
                <a:cs typeface="Comfortaa Light"/>
                <a:sym typeface="Comfortaa Light"/>
              </a:rPr>
              <a:t>Citations</a:t>
            </a:r>
            <a:r>
              <a:rPr lang="en" sz="2400">
                <a:latin typeface="Comfortaa Light"/>
                <a:ea typeface="Comfortaa Light"/>
                <a:cs typeface="Comfortaa Light"/>
                <a:sym typeface="Comfortaa Light"/>
              </a:rPr>
              <a:t> </a:t>
            </a:r>
            <a:endParaRPr sz="2400">
              <a:latin typeface="Comfortaa Light"/>
              <a:ea typeface="Comfortaa Light"/>
              <a:cs typeface="Comfortaa Light"/>
              <a:sym typeface="Comfortaa Light"/>
            </a:endParaRPr>
          </a:p>
          <a:p>
            <a:pPr indent="0" lvl="0" marL="0" rtl="0" algn="l">
              <a:spcBef>
                <a:spcPts val="0"/>
              </a:spcBef>
              <a:spcAft>
                <a:spcPts val="0"/>
              </a:spcAft>
              <a:buNone/>
            </a:pPr>
            <a:r>
              <a:rPr lang="en" u="sng">
                <a:solidFill>
                  <a:schemeClr val="hlink"/>
                </a:solidFill>
                <a:latin typeface="Lato Light"/>
                <a:ea typeface="Lato Light"/>
                <a:cs typeface="Lato Light"/>
                <a:sym typeface="Lato Light"/>
                <a:hlinkClick r:id="rId4"/>
              </a:rPr>
              <a:t>https://www.bbvaopenmind.com/en/articles/artificial-intelligence-and-the-arts-toward-computational-creativity/</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rPr lang="en" u="sng">
                <a:solidFill>
                  <a:schemeClr val="hlink"/>
                </a:solidFill>
                <a:latin typeface="Lato Light"/>
                <a:ea typeface="Lato Light"/>
                <a:cs typeface="Lato Light"/>
                <a:sym typeface="Lato Light"/>
                <a:hlinkClick r:id="rId5"/>
              </a:rPr>
              <a:t>https://www.forbes.com/sites/theyec/2018/07/06/do-you-fear-artificial-intelligence-will-take-your-job/#13d0353111aa</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solidFill>
                <a:srgbClr val="FFFFFF"/>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solidFill>
                <a:srgbClr val="FFFFFF"/>
              </a:solidFill>
              <a:latin typeface="Lato Light"/>
              <a:ea typeface="Lato Light"/>
              <a:cs typeface="Lato Light"/>
              <a:sym typeface="Lato Light"/>
            </a:endParaRPr>
          </a:p>
        </p:txBody>
      </p:sp>
      <p:sp>
        <p:nvSpPr>
          <p:cNvPr id="112" name="Google Shape;112;p20"/>
          <p:cNvSpPr txBox="1"/>
          <p:nvPr/>
        </p:nvSpPr>
        <p:spPr>
          <a:xfrm>
            <a:off x="672450" y="275416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FFFF"/>
                </a:solidFill>
              </a:rPr>
              <a:t>😉</a:t>
            </a:r>
            <a:endParaRPr sz="9600">
              <a:solidFill>
                <a:srgbClr val="FFFFFF"/>
              </a:solidFill>
            </a:endParaRPr>
          </a:p>
        </p:txBody>
      </p:sp>
      <p:sp>
        <p:nvSpPr>
          <p:cNvPr id="113" name="Google Shape;113;p20"/>
          <p:cNvSpPr txBox="1"/>
          <p:nvPr>
            <p:ph idx="12" type="sldNum"/>
          </p:nvPr>
        </p:nvSpPr>
        <p:spPr>
          <a:xfrm>
            <a:off x="4297650" y="4447973"/>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999999"/>
                </a:solidFill>
              </a:rPr>
              <a:t>‹#›</a:t>
            </a:fld>
            <a:endParaRPr>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