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2aea643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2aea643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2aea643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2aea643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2e4be7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2e4be7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2e4be7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2e4be7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2e4be7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2e4be7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2e4be7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2e4be7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Alan Turing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Abigail Appiagyei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550" y="1581280"/>
            <a:ext cx="4699049" cy="234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Alan Turing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Alan Turing was born on June 23, 1912 in Maida Vale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English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Mathematician and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computer scientist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He is generally Known for helping decode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germany's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Enigma code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628" y="2855653"/>
            <a:ext cx="3204550" cy="18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47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Alan Turing main contribution to world war II was he made a code-breaking machine called the bombe which later on was supplied to military allies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main contribution to computer science was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the Automatic Computing Engine (ACE) was the first complete specification of an electronic stored-program all-purpose digital computer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WWII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192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Germany military used the device to send strategic messages before and after the war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Alan was able decipher the code using complex patterns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he Accomplished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was able to break the enigma code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created a code-breaking machine which got used in the war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88" y="2276150"/>
            <a:ext cx="18383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 Life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kept his homosexuality a secret so no really knew he was gay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 homosexuality was a crime back in the early 1900’s he had a criminal record and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couldn’t work at the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British government’s postwar code-breaking center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Alan Turing was discovered dead in his bed poisoned by cyanide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81900" y="1278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0000FF"/>
                </a:solidFill>
              </a:rPr>
              <a:t>Thank You</a:t>
            </a:r>
            <a:endParaRPr sz="6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