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Comfortaa Light"/>
      <p:regular r:id="rId13"/>
      <p:bold r:id="rId14"/>
    </p:embeddedFont>
    <p:embeddedFont>
      <p:font typeface="Lato Hairline"/>
      <p:regular r:id="rId15"/>
      <p:bold r:id="rId16"/>
      <p:italic r:id="rId17"/>
      <p:boldItalic r:id="rId18"/>
    </p:embeddedFont>
    <p:embeddedFont>
      <p:font typeface="Lato Light"/>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Light-bold.fntdata"/><Relationship Id="rId11" Type="http://schemas.openxmlformats.org/officeDocument/2006/relationships/slide" Target="slides/slide7.xml"/><Relationship Id="rId22" Type="http://schemas.openxmlformats.org/officeDocument/2006/relationships/font" Target="fonts/LatoLight-boldItalic.fntdata"/><Relationship Id="rId10" Type="http://schemas.openxmlformats.org/officeDocument/2006/relationships/slide" Target="slides/slide6.xml"/><Relationship Id="rId21" Type="http://schemas.openxmlformats.org/officeDocument/2006/relationships/font" Target="fonts/LatoLight-italic.fntdata"/><Relationship Id="rId13" Type="http://schemas.openxmlformats.org/officeDocument/2006/relationships/font" Target="fonts/ComfortaaLight-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atoHairline-regular.fntdata"/><Relationship Id="rId14" Type="http://schemas.openxmlformats.org/officeDocument/2006/relationships/font" Target="fonts/ComfortaaLight-bold.fntdata"/><Relationship Id="rId17" Type="http://schemas.openxmlformats.org/officeDocument/2006/relationships/font" Target="fonts/LatoHairline-italic.fntdata"/><Relationship Id="rId16" Type="http://schemas.openxmlformats.org/officeDocument/2006/relationships/font" Target="fonts/LatoHairline-bold.fntdata"/><Relationship Id="rId5" Type="http://schemas.openxmlformats.org/officeDocument/2006/relationships/slide" Target="slides/slide1.xml"/><Relationship Id="rId19" Type="http://schemas.openxmlformats.org/officeDocument/2006/relationships/font" Target="fonts/LatoLight-regular.fntdata"/><Relationship Id="rId6" Type="http://schemas.openxmlformats.org/officeDocument/2006/relationships/slide" Target="slides/slide2.xml"/><Relationship Id="rId18" Type="http://schemas.openxmlformats.org/officeDocument/2006/relationships/font" Target="fonts/LatoHairline-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134fb1cf8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34fb1cf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pic>
        <p:nvPicPr>
          <p:cNvPr descr="paint_transparent1.png" id="10" name="Google Shape;10;p2"/>
          <p:cNvPicPr preferRelativeResize="0"/>
          <p:nvPr/>
        </p:nvPicPr>
        <p:blipFill rotWithShape="1">
          <a:blip r:embed="rId3">
            <a:alphaModFix/>
          </a:blip>
          <a:srcRect b="0" l="55211" r="0" t="0"/>
          <a:stretch/>
        </p:blipFill>
        <p:spPr>
          <a:xfrm>
            <a:off x="1" y="0"/>
            <a:ext cx="4095677" cy="5143500"/>
          </a:xfrm>
          <a:prstGeom prst="rect">
            <a:avLst/>
          </a:prstGeom>
          <a:noFill/>
          <a:ln>
            <a:noFill/>
          </a:ln>
        </p:spPr>
      </p:pic>
      <p:sp>
        <p:nvSpPr>
          <p:cNvPr id="11" name="Google Shape;11;p2"/>
          <p:cNvSpPr txBox="1"/>
          <p:nvPr>
            <p:ph type="ctrTitle"/>
          </p:nvPr>
        </p:nvSpPr>
        <p:spPr>
          <a:xfrm>
            <a:off x="3208125" y="3287225"/>
            <a:ext cx="5250300" cy="1159800"/>
          </a:xfrm>
          <a:prstGeom prst="rect">
            <a:avLst/>
          </a:prstGeom>
        </p:spPr>
        <p:txBody>
          <a:bodyPr anchorCtr="0" anchor="b" bIns="91425" lIns="91425" spcFirstLastPara="1" rIns="91425" wrap="square" tIns="91425"/>
          <a:lstStyle>
            <a:lvl1pPr lvl="0"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1pPr>
            <a:lvl2pPr lvl="1"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2pPr>
            <a:lvl3pPr lvl="2"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3pPr>
            <a:lvl4pPr lvl="3"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4pPr>
            <a:lvl5pPr lvl="4"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5pPr>
            <a:lvl6pPr lvl="5"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6pPr>
            <a:lvl7pPr lvl="6"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7pPr>
            <a:lvl8pPr lvl="7"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8pPr>
            <a:lvl9pPr lvl="8"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rectangle">
  <p:cSld name="BLANK_1">
    <p:bg>
      <p:bgPr>
        <a:blipFill>
          <a:blip r:embed="rId2">
            <a:alphaModFix/>
          </a:blip>
          <a:stretch>
            <a:fillRect/>
          </a:stretch>
        </a:blipFill>
      </p:bgPr>
    </p:bg>
    <p:spTree>
      <p:nvGrpSpPr>
        <p:cNvPr id="50" name="Shape 50"/>
        <p:cNvGrpSpPr/>
        <p:nvPr/>
      </p:nvGrpSpPr>
      <p:grpSpPr>
        <a:xfrm>
          <a:off x="0" y="0"/>
          <a:ext cx="0" cy="0"/>
          <a:chOff x="0" y="0"/>
          <a:chExt cx="0" cy="0"/>
        </a:xfrm>
      </p:grpSpPr>
      <p:pic>
        <p:nvPicPr>
          <p:cNvPr descr="paint_transparent3.png" id="51" name="Google Shape;51;p11"/>
          <p:cNvPicPr preferRelativeResize="0"/>
          <p:nvPr/>
        </p:nvPicPr>
        <p:blipFill>
          <a:blip r:embed="rId3">
            <a:alphaModFix/>
          </a:blip>
          <a:stretch>
            <a:fillRect/>
          </a:stretch>
        </p:blipFill>
        <p:spPr>
          <a:xfrm>
            <a:off x="0" y="0"/>
            <a:ext cx="9144000" cy="5143503"/>
          </a:xfrm>
          <a:prstGeom prst="rect">
            <a:avLst/>
          </a:prstGeom>
          <a:noFill/>
          <a:ln>
            <a:noFill/>
          </a:ln>
        </p:spPr>
      </p:pic>
      <p:sp>
        <p:nvSpPr>
          <p:cNvPr id="52" name="Google Shape;52;p11"/>
          <p:cNvSpPr txBox="1"/>
          <p:nvPr>
            <p:ph idx="12" type="sldNum"/>
          </p:nvPr>
        </p:nvSpPr>
        <p:spPr>
          <a:xfrm>
            <a:off x="4297650" y="4447973"/>
            <a:ext cx="548700" cy="393600"/>
          </a:xfrm>
          <a:prstGeom prst="rect">
            <a:avLst/>
          </a:prstGeom>
        </p:spPr>
        <p:txBody>
          <a:bodyPr anchorCtr="0" anchor="ctr" bIns="91425" lIns="91425" spcFirstLastPara="1" rIns="91425" wrap="square" tIns="91425">
            <a:noAutofit/>
          </a:bodyPr>
          <a:lstStyle>
            <a:lvl1pPr lvl="0" rtl="0" algn="ctr">
              <a:buNone/>
              <a:defRPr>
                <a:solidFill>
                  <a:srgbClr val="999999"/>
                </a:solidFill>
              </a:defRPr>
            </a:lvl1pPr>
            <a:lvl2pPr lvl="1" rtl="0" algn="ctr">
              <a:buNone/>
              <a:defRPr>
                <a:solidFill>
                  <a:srgbClr val="999999"/>
                </a:solidFill>
              </a:defRPr>
            </a:lvl2pPr>
            <a:lvl3pPr lvl="2" rtl="0" algn="ctr">
              <a:buNone/>
              <a:defRPr>
                <a:solidFill>
                  <a:srgbClr val="999999"/>
                </a:solidFill>
              </a:defRPr>
            </a:lvl3pPr>
            <a:lvl4pPr lvl="3" rtl="0" algn="ctr">
              <a:buNone/>
              <a:defRPr>
                <a:solidFill>
                  <a:srgbClr val="999999"/>
                </a:solidFill>
              </a:defRPr>
            </a:lvl4pPr>
            <a:lvl5pPr lvl="4" rtl="0" algn="ctr">
              <a:buNone/>
              <a:defRPr>
                <a:solidFill>
                  <a:srgbClr val="999999"/>
                </a:solidFill>
              </a:defRPr>
            </a:lvl5pPr>
            <a:lvl6pPr lvl="5" rtl="0" algn="ctr">
              <a:buNone/>
              <a:defRPr>
                <a:solidFill>
                  <a:srgbClr val="999999"/>
                </a:solidFill>
              </a:defRPr>
            </a:lvl6pPr>
            <a:lvl7pPr lvl="6" rtl="0" algn="ctr">
              <a:buNone/>
              <a:defRPr>
                <a:solidFill>
                  <a:srgbClr val="999999"/>
                </a:solidFill>
              </a:defRPr>
            </a:lvl7pPr>
            <a:lvl8pPr lvl="7" rtl="0" algn="ctr">
              <a:buNone/>
              <a:defRPr>
                <a:solidFill>
                  <a:srgbClr val="999999"/>
                </a:solidFill>
              </a:defRPr>
            </a:lvl8pPr>
            <a:lvl9pPr lvl="8" rtl="0" algn="ctr">
              <a:buNone/>
              <a:defRPr>
                <a:solidFill>
                  <a:srgbClr val="999999"/>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half">
  <p:cSld name="BLANK_1_1">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12"/>
          <p:cNvSpPr txBox="1"/>
          <p:nvPr>
            <p:ph idx="12" type="sldNum"/>
          </p:nvPr>
        </p:nvSpPr>
        <p:spPr>
          <a:xfrm>
            <a:off x="8480584" y="46736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paint_transparent1.png" id="55" name="Google Shape;55;p12"/>
          <p:cNvPicPr preferRelativeResize="0"/>
          <p:nvPr/>
        </p:nvPicPr>
        <p:blipFill rotWithShape="1">
          <a:blip r:embed="rId3">
            <a:alphaModFix/>
          </a:blip>
          <a:srcRect b="0" l="27161" r="0" t="0"/>
          <a:stretch/>
        </p:blipFill>
        <p:spPr>
          <a:xfrm>
            <a:off x="0" y="0"/>
            <a:ext cx="6660552"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12" name="Shape 12"/>
        <p:cNvGrpSpPr/>
        <p:nvPr/>
      </p:nvGrpSpPr>
      <p:grpSpPr>
        <a:xfrm>
          <a:off x="0" y="0"/>
          <a:ext cx="0" cy="0"/>
          <a:chOff x="0" y="0"/>
          <a:chExt cx="0" cy="0"/>
        </a:xfrm>
      </p:grpSpPr>
      <p:pic>
        <p:nvPicPr>
          <p:cNvPr descr="paint_transparent4.png" id="13" name="Google Shape;13;p3"/>
          <p:cNvPicPr preferRelativeResize="0"/>
          <p:nvPr/>
        </p:nvPicPr>
        <p:blipFill rotWithShape="1">
          <a:blip r:embed="rId3">
            <a:alphaModFix/>
          </a:blip>
          <a:srcRect b="0" l="0" r="49954" t="0"/>
          <a:stretch/>
        </p:blipFill>
        <p:spPr>
          <a:xfrm>
            <a:off x="4567925" y="0"/>
            <a:ext cx="4576075" cy="5143524"/>
          </a:xfrm>
          <a:prstGeom prst="rect">
            <a:avLst/>
          </a:prstGeom>
          <a:noFill/>
          <a:ln>
            <a:noFill/>
          </a:ln>
        </p:spPr>
      </p:pic>
      <p:sp>
        <p:nvSpPr>
          <p:cNvPr id="14" name="Google Shape;14;p3"/>
          <p:cNvSpPr/>
          <p:nvPr/>
        </p:nvSpPr>
        <p:spPr>
          <a:xfrm>
            <a:off x="0" y="-150"/>
            <a:ext cx="53007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txBox="1"/>
          <p:nvPr>
            <p:ph type="ctrTitle"/>
          </p:nvPr>
        </p:nvSpPr>
        <p:spPr>
          <a:xfrm>
            <a:off x="685800" y="2878750"/>
            <a:ext cx="3914700" cy="1159800"/>
          </a:xfrm>
          <a:prstGeom prst="rect">
            <a:avLst/>
          </a:prstGeom>
        </p:spPr>
        <p:txBody>
          <a:bodyPr anchorCtr="0" anchor="b"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6" name="Google Shape;16;p3"/>
          <p:cNvSpPr txBox="1"/>
          <p:nvPr>
            <p:ph idx="1" type="subTitle"/>
          </p:nvPr>
        </p:nvSpPr>
        <p:spPr>
          <a:xfrm>
            <a:off x="685800" y="4135454"/>
            <a:ext cx="3914700" cy="7848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1400"/>
              <a:buNone/>
              <a:defRPr sz="1400">
                <a:solidFill>
                  <a:schemeClr val="dk2"/>
                </a:solidFill>
              </a:defRPr>
            </a:lvl1pPr>
            <a:lvl2pPr lvl="1" rtl="0">
              <a:spcBef>
                <a:spcPts val="0"/>
              </a:spcBef>
              <a:spcAft>
                <a:spcPts val="0"/>
              </a:spcAft>
              <a:buClr>
                <a:schemeClr val="dk2"/>
              </a:buClr>
              <a:buSzPts val="1400"/>
              <a:buNone/>
              <a:defRPr sz="1400">
                <a:solidFill>
                  <a:schemeClr val="dk2"/>
                </a:solidFill>
              </a:defRPr>
            </a:lvl2pPr>
            <a:lvl3pPr lvl="2" rtl="0">
              <a:spcBef>
                <a:spcPts val="0"/>
              </a:spcBef>
              <a:spcAft>
                <a:spcPts val="0"/>
              </a:spcAft>
              <a:buClr>
                <a:schemeClr val="dk2"/>
              </a:buClr>
              <a:buSzPts val="1400"/>
              <a:buNone/>
              <a:defRPr sz="1400">
                <a:solidFill>
                  <a:schemeClr val="dk2"/>
                </a:solidFill>
              </a:defRPr>
            </a:lvl3pPr>
            <a:lvl4pPr lvl="3" rtl="0">
              <a:spcBef>
                <a:spcPts val="0"/>
              </a:spcBef>
              <a:spcAft>
                <a:spcPts val="0"/>
              </a:spcAft>
              <a:buClr>
                <a:schemeClr val="dk2"/>
              </a:buClr>
              <a:buSzPts val="1400"/>
              <a:buNone/>
              <a:defRPr sz="1400">
                <a:solidFill>
                  <a:schemeClr val="dk2"/>
                </a:solidFill>
              </a:defRPr>
            </a:lvl4pPr>
            <a:lvl5pPr lvl="4" rtl="0">
              <a:spcBef>
                <a:spcPts val="0"/>
              </a:spcBef>
              <a:spcAft>
                <a:spcPts val="0"/>
              </a:spcAft>
              <a:buClr>
                <a:schemeClr val="dk2"/>
              </a:buClr>
              <a:buSzPts val="1400"/>
              <a:buNone/>
              <a:defRPr sz="1400">
                <a:solidFill>
                  <a:schemeClr val="dk2"/>
                </a:solidFill>
              </a:defRPr>
            </a:lvl5pPr>
            <a:lvl6pPr lvl="5" rtl="0">
              <a:spcBef>
                <a:spcPts val="0"/>
              </a:spcBef>
              <a:spcAft>
                <a:spcPts val="0"/>
              </a:spcAft>
              <a:buClr>
                <a:schemeClr val="dk2"/>
              </a:buClr>
              <a:buSzPts val="1400"/>
              <a:buNone/>
              <a:defRPr sz="1400">
                <a:solidFill>
                  <a:schemeClr val="dk2"/>
                </a:solidFill>
              </a:defRPr>
            </a:lvl6pPr>
            <a:lvl7pPr lvl="6" rtl="0">
              <a:spcBef>
                <a:spcPts val="0"/>
              </a:spcBef>
              <a:spcAft>
                <a:spcPts val="0"/>
              </a:spcAft>
              <a:buClr>
                <a:schemeClr val="dk2"/>
              </a:buClr>
              <a:buSzPts val="1400"/>
              <a:buNone/>
              <a:defRPr sz="1400">
                <a:solidFill>
                  <a:schemeClr val="dk2"/>
                </a:solidFill>
              </a:defRPr>
            </a:lvl7pPr>
            <a:lvl8pPr lvl="7" rtl="0">
              <a:spcBef>
                <a:spcPts val="0"/>
              </a:spcBef>
              <a:spcAft>
                <a:spcPts val="0"/>
              </a:spcAft>
              <a:buClr>
                <a:schemeClr val="dk2"/>
              </a:buClr>
              <a:buSzPts val="1400"/>
              <a:buNone/>
              <a:defRPr sz="1400">
                <a:solidFill>
                  <a:schemeClr val="dk2"/>
                </a:solidFill>
              </a:defRPr>
            </a:lvl8pPr>
            <a:lvl9pPr lvl="8" rtl="0">
              <a:spcBef>
                <a:spcPts val="0"/>
              </a:spcBef>
              <a:spcAft>
                <a:spcPts val="0"/>
              </a:spcAft>
              <a:buClr>
                <a:schemeClr val="dk2"/>
              </a:buClr>
              <a:buSzPts val="1400"/>
              <a:buNone/>
              <a:defRPr sz="1400">
                <a:solidFill>
                  <a:schemeClr val="dk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bg>
      <p:bgPr>
        <a:blipFill>
          <a:blip r:embed="rId2">
            <a:alphaModFix/>
          </a:blip>
          <a:stretch>
            <a:fillRect/>
          </a:stretch>
        </a:blipFill>
      </p:bgPr>
    </p:bg>
    <p:spTree>
      <p:nvGrpSpPr>
        <p:cNvPr id="17" name="Shape 17"/>
        <p:cNvGrpSpPr/>
        <p:nvPr/>
      </p:nvGrpSpPr>
      <p:grpSpPr>
        <a:xfrm>
          <a:off x="0" y="0"/>
          <a:ext cx="0" cy="0"/>
          <a:chOff x="0" y="0"/>
          <a:chExt cx="0" cy="0"/>
        </a:xfrm>
      </p:grpSpPr>
      <p:pic>
        <p:nvPicPr>
          <p:cNvPr descr="paint_transparent4.png" id="18" name="Google Shape;18;p4"/>
          <p:cNvPicPr preferRelativeResize="0"/>
          <p:nvPr/>
        </p:nvPicPr>
        <p:blipFill>
          <a:blip r:embed="rId3">
            <a:alphaModFix/>
          </a:blip>
          <a:stretch>
            <a:fillRect/>
          </a:stretch>
        </p:blipFill>
        <p:spPr>
          <a:xfrm>
            <a:off x="0" y="-12"/>
            <a:ext cx="9144000" cy="5143513"/>
          </a:xfrm>
          <a:prstGeom prst="rect">
            <a:avLst/>
          </a:prstGeom>
          <a:noFill/>
          <a:ln>
            <a:noFill/>
          </a:ln>
        </p:spPr>
      </p:pic>
      <p:sp>
        <p:nvSpPr>
          <p:cNvPr id="19" name="Google Shape;19;p4"/>
          <p:cNvSpPr txBox="1"/>
          <p:nvPr>
            <p:ph idx="1" type="body"/>
          </p:nvPr>
        </p:nvSpPr>
        <p:spPr>
          <a:xfrm>
            <a:off x="2483350" y="836125"/>
            <a:ext cx="4177200" cy="3471300"/>
          </a:xfrm>
          <a:prstGeom prst="rect">
            <a:avLst/>
          </a:prstGeom>
        </p:spPr>
        <p:txBody>
          <a:bodyPr anchorCtr="0" anchor="ctr" bIns="91425" lIns="91425" spcFirstLastPara="1" rIns="91425" wrap="square" tIns="91425"/>
          <a:lstStyle>
            <a:lvl1pPr indent="-381000" lvl="0" marL="457200" rtl="0" algn="ctr">
              <a:spcBef>
                <a:spcPts val="600"/>
              </a:spcBef>
              <a:spcAft>
                <a:spcPts val="0"/>
              </a:spcAft>
              <a:buClr>
                <a:srgbClr val="FFFFFF"/>
              </a:buClr>
              <a:buSzPts val="2400"/>
              <a:buChar char="×"/>
              <a:defRPr i="1" sz="2400">
                <a:solidFill>
                  <a:srgbClr val="FFFFFF"/>
                </a:solidFill>
              </a:defRPr>
            </a:lvl1pPr>
            <a:lvl2pPr indent="-381000" lvl="1" marL="914400" rtl="0" algn="ctr">
              <a:spcBef>
                <a:spcPts val="0"/>
              </a:spcBef>
              <a:spcAft>
                <a:spcPts val="0"/>
              </a:spcAft>
              <a:buClr>
                <a:srgbClr val="FFFFFF"/>
              </a:buClr>
              <a:buSzPts val="2400"/>
              <a:buChar char="×"/>
              <a:defRPr i="1" sz="2400">
                <a:solidFill>
                  <a:srgbClr val="FFFFFF"/>
                </a:solidFill>
              </a:defRPr>
            </a:lvl2pPr>
            <a:lvl3pPr indent="-381000" lvl="2" marL="1371600" rtl="0" algn="ctr">
              <a:spcBef>
                <a:spcPts val="0"/>
              </a:spcBef>
              <a:spcAft>
                <a:spcPts val="0"/>
              </a:spcAft>
              <a:buClr>
                <a:srgbClr val="FFFFFF"/>
              </a:buClr>
              <a:buSzPts val="2400"/>
              <a:buChar char="×"/>
              <a:defRPr i="1" sz="2400">
                <a:solidFill>
                  <a:srgbClr val="FFFFFF"/>
                </a:solidFill>
              </a:defRPr>
            </a:lvl3pPr>
            <a:lvl4pPr indent="-381000" lvl="3" marL="1828800" rtl="0" algn="ctr">
              <a:spcBef>
                <a:spcPts val="0"/>
              </a:spcBef>
              <a:spcAft>
                <a:spcPts val="0"/>
              </a:spcAft>
              <a:buClr>
                <a:srgbClr val="FFFFFF"/>
              </a:buClr>
              <a:buSzPts val="2400"/>
              <a:buChar char="×"/>
              <a:defRPr i="1" sz="2400">
                <a:solidFill>
                  <a:srgbClr val="FFFFFF"/>
                </a:solidFill>
              </a:defRPr>
            </a:lvl4pPr>
            <a:lvl5pPr indent="-381000" lvl="4" marL="2286000" rtl="0" algn="ctr">
              <a:spcBef>
                <a:spcPts val="0"/>
              </a:spcBef>
              <a:spcAft>
                <a:spcPts val="0"/>
              </a:spcAft>
              <a:buClr>
                <a:srgbClr val="FFFFFF"/>
              </a:buClr>
              <a:buSzPts val="2400"/>
              <a:buChar char="○"/>
              <a:defRPr i="1" sz="2400">
                <a:solidFill>
                  <a:srgbClr val="FFFFFF"/>
                </a:solidFill>
              </a:defRPr>
            </a:lvl5pPr>
            <a:lvl6pPr indent="-381000" lvl="5" marL="2743200" rtl="0" algn="ctr">
              <a:spcBef>
                <a:spcPts val="0"/>
              </a:spcBef>
              <a:spcAft>
                <a:spcPts val="0"/>
              </a:spcAft>
              <a:buClr>
                <a:srgbClr val="FFFFFF"/>
              </a:buClr>
              <a:buSzPts val="2400"/>
              <a:buChar char="■"/>
              <a:defRPr i="1" sz="2400">
                <a:solidFill>
                  <a:srgbClr val="FFFFFF"/>
                </a:solidFill>
              </a:defRPr>
            </a:lvl6pPr>
            <a:lvl7pPr indent="-381000" lvl="6" marL="3200400" rtl="0" algn="ctr">
              <a:spcBef>
                <a:spcPts val="0"/>
              </a:spcBef>
              <a:spcAft>
                <a:spcPts val="0"/>
              </a:spcAft>
              <a:buClr>
                <a:srgbClr val="FFFFFF"/>
              </a:buClr>
              <a:buSzPts val="2400"/>
              <a:buChar char="●"/>
              <a:defRPr i="1" sz="2400">
                <a:solidFill>
                  <a:srgbClr val="FFFFFF"/>
                </a:solidFill>
              </a:defRPr>
            </a:lvl7pPr>
            <a:lvl8pPr indent="-381000" lvl="7" marL="3657600" rtl="0" algn="ctr">
              <a:spcBef>
                <a:spcPts val="0"/>
              </a:spcBef>
              <a:spcAft>
                <a:spcPts val="0"/>
              </a:spcAft>
              <a:buClr>
                <a:srgbClr val="FFFFFF"/>
              </a:buClr>
              <a:buSzPts val="2400"/>
              <a:buChar char="○"/>
              <a:defRPr i="1" sz="2400">
                <a:solidFill>
                  <a:srgbClr val="FFFFFF"/>
                </a:solidFill>
              </a:defRPr>
            </a:lvl8pPr>
            <a:lvl9pPr indent="-381000" lvl="8" marL="4114800" algn="ctr">
              <a:spcBef>
                <a:spcPts val="0"/>
              </a:spcBef>
              <a:spcAft>
                <a:spcPts val="0"/>
              </a:spcAft>
              <a:buClr>
                <a:srgbClr val="FFFFFF"/>
              </a:buClr>
              <a:buSzPts val="2400"/>
              <a:buChar char="■"/>
              <a:defRPr i="1" sz="2400">
                <a:solidFill>
                  <a:srgbClr val="FFFFFF"/>
                </a:solidFill>
              </a:defRPr>
            </a:lvl9pPr>
          </a:lstStyle>
          <a:p/>
        </p:txBody>
      </p:sp>
      <p:sp>
        <p:nvSpPr>
          <p:cNvPr id="20" name="Google Shape;20;p4"/>
          <p:cNvSpPr txBox="1"/>
          <p:nvPr>
            <p:ph idx="12" type="sldNum"/>
          </p:nvPr>
        </p:nvSpPr>
        <p:spPr>
          <a:xfrm>
            <a:off x="4297650" y="4673651"/>
            <a:ext cx="548700" cy="393600"/>
          </a:xfrm>
          <a:prstGeom prst="rect">
            <a:avLst/>
          </a:prstGeom>
        </p:spPr>
        <p:txBody>
          <a:bodyPr anchorCtr="0" anchor="ctr"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bg>
      <p:bgPr>
        <a:blipFill>
          <a:blip r:embed="rId2">
            <a:alphaModFix/>
          </a:blip>
          <a:stretch>
            <a:fillRect/>
          </a:stretch>
        </a:blipFill>
      </p:bgPr>
    </p:bg>
    <p:spTree>
      <p:nvGrpSpPr>
        <p:cNvPr id="21" name="Shape 21"/>
        <p:cNvGrpSpPr/>
        <p:nvPr/>
      </p:nvGrpSpPr>
      <p:grpSpPr>
        <a:xfrm>
          <a:off x="0" y="0"/>
          <a:ext cx="0" cy="0"/>
          <a:chOff x="0" y="0"/>
          <a:chExt cx="0" cy="0"/>
        </a:xfrm>
      </p:grpSpPr>
      <p:pic>
        <p:nvPicPr>
          <p:cNvPr descr="paint_transparent1.png" id="22" name="Google Shape;22;p5"/>
          <p:cNvPicPr preferRelativeResize="0"/>
          <p:nvPr/>
        </p:nvPicPr>
        <p:blipFill>
          <a:blip r:embed="rId3">
            <a:alphaModFix/>
          </a:blip>
          <a:stretch>
            <a:fillRect/>
          </a:stretch>
        </p:blipFill>
        <p:spPr>
          <a:xfrm>
            <a:off x="0" y="0"/>
            <a:ext cx="9144000" cy="5143500"/>
          </a:xfrm>
          <a:prstGeom prst="rect">
            <a:avLst/>
          </a:prstGeom>
          <a:noFill/>
          <a:ln>
            <a:noFill/>
          </a:ln>
        </p:spPr>
      </p:pic>
      <p:sp>
        <p:nvSpPr>
          <p:cNvPr id="23" name="Google Shape;23;p5"/>
          <p:cNvSpPr txBox="1"/>
          <p:nvPr>
            <p:ph type="title"/>
          </p:nvPr>
        </p:nvSpPr>
        <p:spPr>
          <a:xfrm>
            <a:off x="457200" y="1348975"/>
            <a:ext cx="5511300" cy="857400"/>
          </a:xfrm>
          <a:prstGeom prst="rect">
            <a:avLst/>
          </a:prstGeom>
        </p:spPr>
        <p:txBody>
          <a:bodyPr anchorCtr="0" anchor="b" bIns="91425" lIns="91425" spcFirstLastPara="1" rIns="91425" wrap="square" tIns="91425"/>
          <a:lstStyle>
            <a:lvl1pPr lvl="0">
              <a:spcBef>
                <a:spcPts val="0"/>
              </a:spcBef>
              <a:spcAft>
                <a:spcPts val="0"/>
              </a:spcAft>
              <a:buSzPts val="4800"/>
              <a:buFont typeface="Lato Hairline"/>
              <a:buNone/>
              <a:defRPr>
                <a:latin typeface="Lato Hairline"/>
                <a:ea typeface="Lato Hairline"/>
                <a:cs typeface="Lato Hairline"/>
                <a:sym typeface="Lato Hairline"/>
              </a:defRPr>
            </a:lvl1pPr>
            <a:lvl2pPr lvl="1">
              <a:spcBef>
                <a:spcPts val="0"/>
              </a:spcBef>
              <a:spcAft>
                <a:spcPts val="0"/>
              </a:spcAft>
              <a:buSzPts val="4800"/>
              <a:buFont typeface="Lato Hairline"/>
              <a:buNone/>
              <a:defRPr>
                <a:latin typeface="Lato Hairline"/>
                <a:ea typeface="Lato Hairline"/>
                <a:cs typeface="Lato Hairline"/>
                <a:sym typeface="Lato Hairline"/>
              </a:defRPr>
            </a:lvl2pPr>
            <a:lvl3pPr lvl="2">
              <a:spcBef>
                <a:spcPts val="0"/>
              </a:spcBef>
              <a:spcAft>
                <a:spcPts val="0"/>
              </a:spcAft>
              <a:buSzPts val="4800"/>
              <a:buFont typeface="Lato Hairline"/>
              <a:buNone/>
              <a:defRPr>
                <a:latin typeface="Lato Hairline"/>
                <a:ea typeface="Lato Hairline"/>
                <a:cs typeface="Lato Hairline"/>
                <a:sym typeface="Lato Hairline"/>
              </a:defRPr>
            </a:lvl3pPr>
            <a:lvl4pPr lvl="3">
              <a:spcBef>
                <a:spcPts val="0"/>
              </a:spcBef>
              <a:spcAft>
                <a:spcPts val="0"/>
              </a:spcAft>
              <a:buSzPts val="4800"/>
              <a:buFont typeface="Lato Hairline"/>
              <a:buNone/>
              <a:defRPr>
                <a:latin typeface="Lato Hairline"/>
                <a:ea typeface="Lato Hairline"/>
                <a:cs typeface="Lato Hairline"/>
                <a:sym typeface="Lato Hairline"/>
              </a:defRPr>
            </a:lvl4pPr>
            <a:lvl5pPr lvl="4">
              <a:spcBef>
                <a:spcPts val="0"/>
              </a:spcBef>
              <a:spcAft>
                <a:spcPts val="0"/>
              </a:spcAft>
              <a:buSzPts val="4800"/>
              <a:buFont typeface="Lato Hairline"/>
              <a:buNone/>
              <a:defRPr>
                <a:latin typeface="Lato Hairline"/>
                <a:ea typeface="Lato Hairline"/>
                <a:cs typeface="Lato Hairline"/>
                <a:sym typeface="Lato Hairline"/>
              </a:defRPr>
            </a:lvl5pPr>
            <a:lvl6pPr lvl="5">
              <a:spcBef>
                <a:spcPts val="0"/>
              </a:spcBef>
              <a:spcAft>
                <a:spcPts val="0"/>
              </a:spcAft>
              <a:buSzPts val="4800"/>
              <a:buFont typeface="Lato Hairline"/>
              <a:buNone/>
              <a:defRPr>
                <a:latin typeface="Lato Hairline"/>
                <a:ea typeface="Lato Hairline"/>
                <a:cs typeface="Lato Hairline"/>
                <a:sym typeface="Lato Hairline"/>
              </a:defRPr>
            </a:lvl6pPr>
            <a:lvl7pPr lvl="6">
              <a:spcBef>
                <a:spcPts val="0"/>
              </a:spcBef>
              <a:spcAft>
                <a:spcPts val="0"/>
              </a:spcAft>
              <a:buSzPts val="4800"/>
              <a:buFont typeface="Lato Hairline"/>
              <a:buNone/>
              <a:defRPr>
                <a:latin typeface="Lato Hairline"/>
                <a:ea typeface="Lato Hairline"/>
                <a:cs typeface="Lato Hairline"/>
                <a:sym typeface="Lato Hairline"/>
              </a:defRPr>
            </a:lvl7pPr>
            <a:lvl8pPr lvl="7">
              <a:spcBef>
                <a:spcPts val="0"/>
              </a:spcBef>
              <a:spcAft>
                <a:spcPts val="0"/>
              </a:spcAft>
              <a:buSzPts val="4800"/>
              <a:buFont typeface="Lato Hairline"/>
              <a:buNone/>
              <a:defRPr>
                <a:latin typeface="Lato Hairline"/>
                <a:ea typeface="Lato Hairline"/>
                <a:cs typeface="Lato Hairline"/>
                <a:sym typeface="Lato Hairline"/>
              </a:defRPr>
            </a:lvl8pPr>
            <a:lvl9pPr lvl="8">
              <a:spcBef>
                <a:spcPts val="0"/>
              </a:spcBef>
              <a:spcAft>
                <a:spcPts val="0"/>
              </a:spcAft>
              <a:buSzPts val="4800"/>
              <a:buFont typeface="Lato Hairline"/>
              <a:buNone/>
              <a:defRPr>
                <a:latin typeface="Lato Hairline"/>
                <a:ea typeface="Lato Hairline"/>
                <a:cs typeface="Lato Hairline"/>
                <a:sym typeface="Lato Hairline"/>
              </a:defRPr>
            </a:lvl9pPr>
          </a:lstStyle>
          <a:p/>
        </p:txBody>
      </p:sp>
      <p:sp>
        <p:nvSpPr>
          <p:cNvPr id="24" name="Google Shape;24;p5"/>
          <p:cNvSpPr txBox="1"/>
          <p:nvPr>
            <p:ph idx="1" type="body"/>
          </p:nvPr>
        </p:nvSpPr>
        <p:spPr>
          <a:xfrm>
            <a:off x="457200" y="2244400"/>
            <a:ext cx="5511300" cy="26052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5" name="Google Shape;25;p5"/>
          <p:cNvSpPr txBox="1"/>
          <p:nvPr>
            <p:ph idx="12" type="sldNum"/>
          </p:nvPr>
        </p:nvSpPr>
        <p:spPr>
          <a:xfrm>
            <a:off x="8480584" y="46736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bg>
      <p:bgPr>
        <a:blipFill>
          <a:blip r:embed="rId2">
            <a:alphaModFix/>
          </a:blip>
          <a:stretch>
            <a:fillRect/>
          </a:stretch>
        </a:blipFill>
      </p:bgPr>
    </p:bg>
    <p:spTree>
      <p:nvGrpSpPr>
        <p:cNvPr id="26" name="Shape 26"/>
        <p:cNvGrpSpPr/>
        <p:nvPr/>
      </p:nvGrpSpPr>
      <p:grpSpPr>
        <a:xfrm>
          <a:off x="0" y="0"/>
          <a:ext cx="0" cy="0"/>
          <a:chOff x="0" y="0"/>
          <a:chExt cx="0" cy="0"/>
        </a:xfrm>
      </p:grpSpPr>
      <p:pic>
        <p:nvPicPr>
          <p:cNvPr descr="paint_transparent1.png" id="27" name="Google Shape;27;p6"/>
          <p:cNvPicPr preferRelativeResize="0"/>
          <p:nvPr/>
        </p:nvPicPr>
        <p:blipFill>
          <a:blip r:embed="rId3">
            <a:alphaModFix/>
          </a:blip>
          <a:stretch>
            <a:fillRect/>
          </a:stretch>
        </p:blipFill>
        <p:spPr>
          <a:xfrm>
            <a:off x="0" y="0"/>
            <a:ext cx="9144000" cy="5143500"/>
          </a:xfrm>
          <a:prstGeom prst="rect">
            <a:avLst/>
          </a:prstGeom>
          <a:noFill/>
          <a:ln>
            <a:noFill/>
          </a:ln>
        </p:spPr>
      </p:pic>
      <p:sp>
        <p:nvSpPr>
          <p:cNvPr id="28" name="Google Shape;28;p6"/>
          <p:cNvSpPr txBox="1"/>
          <p:nvPr>
            <p:ph type="title"/>
          </p:nvPr>
        </p:nvSpPr>
        <p:spPr>
          <a:xfrm>
            <a:off x="457200" y="1348975"/>
            <a:ext cx="5511300" cy="857400"/>
          </a:xfrm>
          <a:prstGeom prst="rect">
            <a:avLst/>
          </a:prstGeom>
        </p:spPr>
        <p:txBody>
          <a:bodyPr anchorCtr="0" anchor="b" bIns="91425" lIns="91425" spcFirstLastPara="1" rIns="91425" wrap="square" tIns="91425"/>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9" name="Google Shape;29;p6"/>
          <p:cNvSpPr txBox="1"/>
          <p:nvPr>
            <p:ph idx="1" type="body"/>
          </p:nvPr>
        </p:nvSpPr>
        <p:spPr>
          <a:xfrm>
            <a:off x="457200" y="2211825"/>
            <a:ext cx="2675100" cy="2637900"/>
          </a:xfrm>
          <a:prstGeom prst="rect">
            <a:avLst/>
          </a:prstGeom>
        </p:spPr>
        <p:txBody>
          <a:bodyPr anchorCtr="0" anchor="t" bIns="91425" lIns="91425" spcFirstLastPara="1" rIns="91425" wrap="square" tIns="91425"/>
          <a:lstStyle>
            <a:lvl1pPr indent="-330200" lvl="0" marL="457200">
              <a:spcBef>
                <a:spcPts val="60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0" name="Google Shape;30;p6"/>
          <p:cNvSpPr txBox="1"/>
          <p:nvPr>
            <p:ph idx="2" type="body"/>
          </p:nvPr>
        </p:nvSpPr>
        <p:spPr>
          <a:xfrm>
            <a:off x="3293406" y="2211825"/>
            <a:ext cx="2675100" cy="2637900"/>
          </a:xfrm>
          <a:prstGeom prst="rect">
            <a:avLst/>
          </a:prstGeom>
        </p:spPr>
        <p:txBody>
          <a:bodyPr anchorCtr="0" anchor="t" bIns="91425" lIns="91425" spcFirstLastPara="1" rIns="91425" wrap="square" tIns="91425"/>
          <a:lstStyle>
            <a:lvl1pPr indent="-330200" lvl="0" marL="457200">
              <a:spcBef>
                <a:spcPts val="60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1" name="Google Shape;31;p6"/>
          <p:cNvSpPr txBox="1"/>
          <p:nvPr>
            <p:ph idx="12" type="sldNum"/>
          </p:nvPr>
        </p:nvSpPr>
        <p:spPr>
          <a:xfrm>
            <a:off x="8480584" y="46736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bg>
      <p:bgPr>
        <a:blipFill>
          <a:blip r:embed="rId2">
            <a:alphaModFix/>
          </a:blip>
          <a:stretch>
            <a:fillRect/>
          </a:stretch>
        </a:blipFill>
      </p:bgPr>
    </p:bg>
    <p:spTree>
      <p:nvGrpSpPr>
        <p:cNvPr id="32" name="Shape 32"/>
        <p:cNvGrpSpPr/>
        <p:nvPr/>
      </p:nvGrpSpPr>
      <p:grpSpPr>
        <a:xfrm>
          <a:off x="0" y="0"/>
          <a:ext cx="0" cy="0"/>
          <a:chOff x="0" y="0"/>
          <a:chExt cx="0" cy="0"/>
        </a:xfrm>
      </p:grpSpPr>
      <p:pic>
        <p:nvPicPr>
          <p:cNvPr descr="paint_transparent1.png" id="33" name="Google Shape;33;p7"/>
          <p:cNvPicPr preferRelativeResize="0"/>
          <p:nvPr/>
        </p:nvPicPr>
        <p:blipFill>
          <a:blip r:embed="rId3">
            <a:alphaModFix/>
          </a:blip>
          <a:stretch>
            <a:fillRect/>
          </a:stretch>
        </p:blipFill>
        <p:spPr>
          <a:xfrm>
            <a:off x="0" y="0"/>
            <a:ext cx="9144000" cy="5143500"/>
          </a:xfrm>
          <a:prstGeom prst="rect">
            <a:avLst/>
          </a:prstGeom>
          <a:noFill/>
          <a:ln>
            <a:noFill/>
          </a:ln>
        </p:spPr>
      </p:pic>
      <p:sp>
        <p:nvSpPr>
          <p:cNvPr id="34" name="Google Shape;34;p7"/>
          <p:cNvSpPr txBox="1"/>
          <p:nvPr>
            <p:ph type="title"/>
          </p:nvPr>
        </p:nvSpPr>
        <p:spPr>
          <a:xfrm>
            <a:off x="457200" y="1348975"/>
            <a:ext cx="5511300" cy="857400"/>
          </a:xfrm>
          <a:prstGeom prst="rect">
            <a:avLst/>
          </a:prstGeom>
        </p:spPr>
        <p:txBody>
          <a:bodyPr anchorCtr="0" anchor="b" bIns="91425" lIns="91425" spcFirstLastPara="1" rIns="91425" wrap="square" tIns="91425"/>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35" name="Google Shape;35;p7"/>
          <p:cNvSpPr txBox="1"/>
          <p:nvPr>
            <p:ph idx="1" type="body"/>
          </p:nvPr>
        </p:nvSpPr>
        <p:spPr>
          <a:xfrm>
            <a:off x="489775" y="2312475"/>
            <a:ext cx="1831500" cy="2613300"/>
          </a:xfrm>
          <a:prstGeom prst="rect">
            <a:avLst/>
          </a:prstGeom>
        </p:spPr>
        <p:txBody>
          <a:bodyPr anchorCtr="0" anchor="t" bIns="91425" lIns="91425" spcFirstLastPara="1" rIns="91425" wrap="square" tIns="91425"/>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6" name="Google Shape;36;p7"/>
          <p:cNvSpPr txBox="1"/>
          <p:nvPr>
            <p:ph idx="2" type="body"/>
          </p:nvPr>
        </p:nvSpPr>
        <p:spPr>
          <a:xfrm>
            <a:off x="2415136" y="2312475"/>
            <a:ext cx="1831500" cy="2613300"/>
          </a:xfrm>
          <a:prstGeom prst="rect">
            <a:avLst/>
          </a:prstGeom>
        </p:spPr>
        <p:txBody>
          <a:bodyPr anchorCtr="0" anchor="t" bIns="91425" lIns="91425" spcFirstLastPara="1" rIns="91425" wrap="square" tIns="91425"/>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7" name="Google Shape;37;p7"/>
          <p:cNvSpPr txBox="1"/>
          <p:nvPr>
            <p:ph idx="3" type="body"/>
          </p:nvPr>
        </p:nvSpPr>
        <p:spPr>
          <a:xfrm>
            <a:off x="4340497" y="2312475"/>
            <a:ext cx="1831500" cy="2613300"/>
          </a:xfrm>
          <a:prstGeom prst="rect">
            <a:avLst/>
          </a:prstGeom>
        </p:spPr>
        <p:txBody>
          <a:bodyPr anchorCtr="0" anchor="t" bIns="91425" lIns="91425" spcFirstLastPara="1" rIns="91425" wrap="square" tIns="91425"/>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p7"/>
          <p:cNvSpPr txBox="1"/>
          <p:nvPr>
            <p:ph idx="12" type="sldNum"/>
          </p:nvPr>
        </p:nvSpPr>
        <p:spPr>
          <a:xfrm>
            <a:off x="8480584" y="46736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39" name="Shape 39"/>
        <p:cNvGrpSpPr/>
        <p:nvPr/>
      </p:nvGrpSpPr>
      <p:grpSpPr>
        <a:xfrm>
          <a:off x="0" y="0"/>
          <a:ext cx="0" cy="0"/>
          <a:chOff x="0" y="0"/>
          <a:chExt cx="0" cy="0"/>
        </a:xfrm>
      </p:grpSpPr>
      <p:pic>
        <p:nvPicPr>
          <p:cNvPr descr="paint_transparent1.png" id="40" name="Google Shape;40;p8"/>
          <p:cNvPicPr preferRelativeResize="0"/>
          <p:nvPr/>
        </p:nvPicPr>
        <p:blipFill>
          <a:blip r:embed="rId3">
            <a:alphaModFix/>
          </a:blip>
          <a:stretch>
            <a:fillRect/>
          </a:stretch>
        </p:blipFill>
        <p:spPr>
          <a:xfrm>
            <a:off x="0" y="0"/>
            <a:ext cx="9144000" cy="5143500"/>
          </a:xfrm>
          <a:prstGeom prst="rect">
            <a:avLst/>
          </a:prstGeom>
          <a:noFill/>
          <a:ln>
            <a:noFill/>
          </a:ln>
        </p:spPr>
      </p:pic>
      <p:sp>
        <p:nvSpPr>
          <p:cNvPr id="41" name="Google Shape;41;p8"/>
          <p:cNvSpPr txBox="1"/>
          <p:nvPr>
            <p:ph type="title"/>
          </p:nvPr>
        </p:nvSpPr>
        <p:spPr>
          <a:xfrm>
            <a:off x="457200" y="1348975"/>
            <a:ext cx="5511300" cy="857400"/>
          </a:xfrm>
          <a:prstGeom prst="rect">
            <a:avLst/>
          </a:prstGeom>
        </p:spPr>
        <p:txBody>
          <a:bodyPr anchorCtr="0" anchor="b" bIns="91425" lIns="91425" spcFirstLastPara="1" rIns="91425" wrap="square" tIns="91425"/>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42" name="Google Shape;42;p8"/>
          <p:cNvSpPr txBox="1"/>
          <p:nvPr>
            <p:ph idx="12" type="sldNum"/>
          </p:nvPr>
        </p:nvSpPr>
        <p:spPr>
          <a:xfrm>
            <a:off x="8480584" y="46736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43" name="Shape 43"/>
        <p:cNvGrpSpPr/>
        <p:nvPr/>
      </p:nvGrpSpPr>
      <p:grpSpPr>
        <a:xfrm>
          <a:off x="0" y="0"/>
          <a:ext cx="0" cy="0"/>
          <a:chOff x="0" y="0"/>
          <a:chExt cx="0" cy="0"/>
        </a:xfrm>
      </p:grpSpPr>
      <p:pic>
        <p:nvPicPr>
          <p:cNvPr descr="paint_transparent1.png" id="44" name="Google Shape;44;p9"/>
          <p:cNvPicPr preferRelativeResize="0"/>
          <p:nvPr/>
        </p:nvPicPr>
        <p:blipFill>
          <a:blip r:embed="rId3">
            <a:alphaModFix/>
          </a:blip>
          <a:stretch>
            <a:fillRect/>
          </a:stretch>
        </p:blipFill>
        <p:spPr>
          <a:xfrm>
            <a:off x="0" y="0"/>
            <a:ext cx="9144000" cy="5143500"/>
          </a:xfrm>
          <a:prstGeom prst="rect">
            <a:avLst/>
          </a:prstGeom>
          <a:noFill/>
          <a:ln>
            <a:noFill/>
          </a:ln>
        </p:spPr>
      </p:pic>
      <p:sp>
        <p:nvSpPr>
          <p:cNvPr id="45" name="Google Shape;45;p9"/>
          <p:cNvSpPr txBox="1"/>
          <p:nvPr>
            <p:ph idx="1" type="body"/>
          </p:nvPr>
        </p:nvSpPr>
        <p:spPr>
          <a:xfrm>
            <a:off x="457200" y="4406309"/>
            <a:ext cx="8229600" cy="519600"/>
          </a:xfrm>
          <a:prstGeom prst="rect">
            <a:avLst/>
          </a:prstGeom>
        </p:spPr>
        <p:txBody>
          <a:bodyPr anchorCtr="0" anchor="t" bIns="91425" lIns="91425" spcFirstLastPara="1" rIns="91425" wrap="square" tIns="91425"/>
          <a:lstStyle>
            <a:lvl1pPr indent="-228600" lvl="0" marL="457200">
              <a:spcBef>
                <a:spcPts val="360"/>
              </a:spcBef>
              <a:spcAft>
                <a:spcPts val="0"/>
              </a:spcAft>
              <a:buSzPts val="1400"/>
              <a:buNone/>
              <a:defRPr sz="1400"/>
            </a:lvl1pPr>
          </a:lstStyle>
          <a:p/>
        </p:txBody>
      </p:sp>
      <p:sp>
        <p:nvSpPr>
          <p:cNvPr id="46" name="Google Shape;46;p9"/>
          <p:cNvSpPr txBox="1"/>
          <p:nvPr>
            <p:ph idx="12" type="sldNum"/>
          </p:nvPr>
        </p:nvSpPr>
        <p:spPr>
          <a:xfrm>
            <a:off x="8480584" y="46736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ircle" type="blank">
  <p:cSld name="BLANK">
    <p:bg>
      <p:bgPr>
        <a:blipFill>
          <a:blip r:embed="rId2">
            <a:alphaModFix/>
          </a:blip>
          <a:stretch>
            <a:fillRect/>
          </a:stretch>
        </a:blipFill>
      </p:bgPr>
    </p:bg>
    <p:spTree>
      <p:nvGrpSpPr>
        <p:cNvPr id="47" name="Shape 47"/>
        <p:cNvGrpSpPr/>
        <p:nvPr/>
      </p:nvGrpSpPr>
      <p:grpSpPr>
        <a:xfrm>
          <a:off x="0" y="0"/>
          <a:ext cx="0" cy="0"/>
          <a:chOff x="0" y="0"/>
          <a:chExt cx="0" cy="0"/>
        </a:xfrm>
      </p:grpSpPr>
      <p:pic>
        <p:nvPicPr>
          <p:cNvPr descr="paint_transparent4.png" id="48" name="Google Shape;48;p10"/>
          <p:cNvPicPr preferRelativeResize="0"/>
          <p:nvPr/>
        </p:nvPicPr>
        <p:blipFill>
          <a:blip r:embed="rId3">
            <a:alphaModFix/>
          </a:blip>
          <a:stretch>
            <a:fillRect/>
          </a:stretch>
        </p:blipFill>
        <p:spPr>
          <a:xfrm>
            <a:off x="0" y="0"/>
            <a:ext cx="9144000" cy="5143513"/>
          </a:xfrm>
          <a:prstGeom prst="rect">
            <a:avLst/>
          </a:prstGeom>
          <a:noFill/>
          <a:ln>
            <a:noFill/>
          </a:ln>
        </p:spPr>
      </p:pic>
      <p:sp>
        <p:nvSpPr>
          <p:cNvPr id="49" name="Google Shape;49;p10"/>
          <p:cNvSpPr txBox="1"/>
          <p:nvPr>
            <p:ph idx="12" type="sldNum"/>
          </p:nvPr>
        </p:nvSpPr>
        <p:spPr>
          <a:xfrm>
            <a:off x="4297650" y="4673651"/>
            <a:ext cx="548700" cy="393600"/>
          </a:xfrm>
          <a:prstGeom prst="rect">
            <a:avLst/>
          </a:prstGeom>
        </p:spPr>
        <p:txBody>
          <a:bodyPr anchorCtr="0" anchor="ctr"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CCCCC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1348975"/>
            <a:ext cx="5511300" cy="8574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1pPr>
            <a:lvl2pPr lvl="1">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2pPr>
            <a:lvl3pPr lvl="2">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3pPr>
            <a:lvl4pPr lvl="3">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4pPr>
            <a:lvl5pPr lvl="4">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5pPr>
            <a:lvl6pPr lvl="5">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6pPr>
            <a:lvl7pPr lvl="6">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7pPr>
            <a:lvl8pPr lvl="7">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8pPr>
            <a:lvl9pPr lvl="8">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9pPr>
          </a:lstStyle>
          <a:p/>
        </p:txBody>
      </p:sp>
      <p:sp>
        <p:nvSpPr>
          <p:cNvPr id="7" name="Google Shape;7;p1"/>
          <p:cNvSpPr txBox="1"/>
          <p:nvPr>
            <p:ph idx="1" type="body"/>
          </p:nvPr>
        </p:nvSpPr>
        <p:spPr>
          <a:xfrm>
            <a:off x="457200" y="2244400"/>
            <a:ext cx="5511300" cy="2605200"/>
          </a:xfrm>
          <a:prstGeom prst="rect">
            <a:avLst/>
          </a:prstGeom>
          <a:noFill/>
          <a:ln>
            <a:noFill/>
          </a:ln>
        </p:spPr>
        <p:txBody>
          <a:bodyPr anchorCtr="0" anchor="t" bIns="91425" lIns="91425" spcFirstLastPara="1" rIns="91425" wrap="square" tIns="91425"/>
          <a:lstStyle>
            <a:lvl1pPr indent="-342900" lvl="0" marL="457200">
              <a:spcBef>
                <a:spcPts val="60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1pPr>
            <a:lvl2pPr indent="-342900" lvl="1" marL="9144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2pPr>
            <a:lvl3pPr indent="-342900" lvl="2" marL="13716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3pPr>
            <a:lvl4pPr indent="-342900" lvl="3" marL="18288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4pPr>
            <a:lvl5pPr indent="-342900" lvl="4" marL="22860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5pPr>
            <a:lvl6pPr indent="-342900" lvl="5" marL="27432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6pPr>
            <a:lvl7pPr indent="-342900" lvl="6" marL="32004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7pPr>
            <a:lvl8pPr indent="-342900" lvl="7" marL="36576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8pPr>
            <a:lvl9pPr indent="-342900" lvl="8" marL="41148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9pPr>
          </a:lstStyle>
          <a:p/>
        </p:txBody>
      </p:sp>
      <p:sp>
        <p:nvSpPr>
          <p:cNvPr id="8" name="Google Shape;8;p1"/>
          <p:cNvSpPr txBox="1"/>
          <p:nvPr>
            <p:ph idx="12" type="sldNum"/>
          </p:nvPr>
        </p:nvSpPr>
        <p:spPr>
          <a:xfrm>
            <a:off x="8480584" y="4673651"/>
            <a:ext cx="548700" cy="393600"/>
          </a:xfrm>
          <a:prstGeom prst="rect">
            <a:avLst/>
          </a:prstGeom>
          <a:noFill/>
          <a:ln>
            <a:noFill/>
          </a:ln>
        </p:spPr>
        <p:txBody>
          <a:bodyPr anchorCtr="0" anchor="ctr" bIns="91425" lIns="91425" spcFirstLastPara="1" rIns="91425" wrap="square" tIns="91425">
            <a:noAutofit/>
          </a:bodyPr>
          <a:lstStyle>
            <a:lvl1pPr lvl="0" algn="r">
              <a:buNone/>
              <a:defRPr sz="1800">
                <a:solidFill>
                  <a:srgbClr val="FFFFFF"/>
                </a:solidFill>
                <a:latin typeface="Lato Light"/>
                <a:ea typeface="Lato Light"/>
                <a:cs typeface="Lato Light"/>
                <a:sym typeface="Lato Light"/>
              </a:defRPr>
            </a:lvl1pPr>
            <a:lvl2pPr lvl="1" algn="r">
              <a:buNone/>
              <a:defRPr sz="1800">
                <a:solidFill>
                  <a:srgbClr val="FFFFFF"/>
                </a:solidFill>
                <a:latin typeface="Lato Light"/>
                <a:ea typeface="Lato Light"/>
                <a:cs typeface="Lato Light"/>
                <a:sym typeface="Lato Light"/>
              </a:defRPr>
            </a:lvl2pPr>
            <a:lvl3pPr lvl="2" algn="r">
              <a:buNone/>
              <a:defRPr sz="1800">
                <a:solidFill>
                  <a:srgbClr val="FFFFFF"/>
                </a:solidFill>
                <a:latin typeface="Lato Light"/>
                <a:ea typeface="Lato Light"/>
                <a:cs typeface="Lato Light"/>
                <a:sym typeface="Lato Light"/>
              </a:defRPr>
            </a:lvl3pPr>
            <a:lvl4pPr lvl="3" algn="r">
              <a:buNone/>
              <a:defRPr sz="1800">
                <a:solidFill>
                  <a:srgbClr val="FFFFFF"/>
                </a:solidFill>
                <a:latin typeface="Lato Light"/>
                <a:ea typeface="Lato Light"/>
                <a:cs typeface="Lato Light"/>
                <a:sym typeface="Lato Light"/>
              </a:defRPr>
            </a:lvl4pPr>
            <a:lvl5pPr lvl="4" algn="r">
              <a:buNone/>
              <a:defRPr sz="1800">
                <a:solidFill>
                  <a:srgbClr val="FFFFFF"/>
                </a:solidFill>
                <a:latin typeface="Lato Light"/>
                <a:ea typeface="Lato Light"/>
                <a:cs typeface="Lato Light"/>
                <a:sym typeface="Lato Light"/>
              </a:defRPr>
            </a:lvl5pPr>
            <a:lvl6pPr lvl="5" algn="r">
              <a:buNone/>
              <a:defRPr sz="1800">
                <a:solidFill>
                  <a:srgbClr val="FFFFFF"/>
                </a:solidFill>
                <a:latin typeface="Lato Light"/>
                <a:ea typeface="Lato Light"/>
                <a:cs typeface="Lato Light"/>
                <a:sym typeface="Lato Light"/>
              </a:defRPr>
            </a:lvl6pPr>
            <a:lvl7pPr lvl="6" algn="r">
              <a:buNone/>
              <a:defRPr sz="1800">
                <a:solidFill>
                  <a:srgbClr val="FFFFFF"/>
                </a:solidFill>
                <a:latin typeface="Lato Light"/>
                <a:ea typeface="Lato Light"/>
                <a:cs typeface="Lato Light"/>
                <a:sym typeface="Lato Light"/>
              </a:defRPr>
            </a:lvl7pPr>
            <a:lvl8pPr lvl="7" algn="r">
              <a:buNone/>
              <a:defRPr sz="1800">
                <a:solidFill>
                  <a:srgbClr val="FFFFFF"/>
                </a:solidFill>
                <a:latin typeface="Lato Light"/>
                <a:ea typeface="Lato Light"/>
                <a:cs typeface="Lato Light"/>
                <a:sym typeface="Lato Light"/>
              </a:defRPr>
            </a:lvl8pPr>
            <a:lvl9pPr lvl="8" algn="r">
              <a:buNone/>
              <a:defRPr sz="1800">
                <a:solidFill>
                  <a:srgbClr val="FFFFFF"/>
                </a:solidFill>
                <a:latin typeface="Lato Light"/>
                <a:ea typeface="Lato Light"/>
                <a:cs typeface="Lato Light"/>
                <a:sym typeface="Lato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8.jpg"/><Relationship Id="rId4" Type="http://schemas.openxmlformats.org/officeDocument/2006/relationships/hyperlink" Target="https://www.bbvaopenmind.com/en/articles/artificial-intelligence-and-the-arts-toward-computational-creativity/" TargetMode="External"/><Relationship Id="rId5" Type="http://schemas.openxmlformats.org/officeDocument/2006/relationships/hyperlink" Target="https://www.forbes.com/sites/theyec/2018/07/06/do-you-fear-artificial-intelligence-will-take-your-job/#13d0353111aa"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3"/>
          <p:cNvSpPr txBox="1"/>
          <p:nvPr>
            <p:ph type="ctrTitle"/>
          </p:nvPr>
        </p:nvSpPr>
        <p:spPr>
          <a:xfrm>
            <a:off x="3313525" y="2801425"/>
            <a:ext cx="5175000" cy="1193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Will AI take my job as Artist</a:t>
            </a:r>
            <a:endParaRPr/>
          </a:p>
        </p:txBody>
      </p:sp>
      <p:sp>
        <p:nvSpPr>
          <p:cNvPr id="61" name="Google Shape;61;p13"/>
          <p:cNvSpPr txBox="1"/>
          <p:nvPr/>
        </p:nvSpPr>
        <p:spPr>
          <a:xfrm>
            <a:off x="6258050" y="4217225"/>
            <a:ext cx="2454900" cy="4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By: Abigail Appiagyei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457200" y="434575"/>
            <a:ext cx="5511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Artist?</a:t>
            </a:r>
            <a:endParaRPr/>
          </a:p>
        </p:txBody>
      </p:sp>
      <p:sp>
        <p:nvSpPr>
          <p:cNvPr id="67" name="Google Shape;67;p14"/>
          <p:cNvSpPr txBox="1"/>
          <p:nvPr>
            <p:ph idx="1" type="body"/>
          </p:nvPr>
        </p:nvSpPr>
        <p:spPr>
          <a:xfrm>
            <a:off x="457200" y="1297425"/>
            <a:ext cx="5725500" cy="2637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200"/>
              <a:t>A artist can typically be many these things but the traditional way we think of a artist is some who either paints or draws</a:t>
            </a:r>
            <a:endParaRPr b="1" sz="1200"/>
          </a:p>
          <a:p>
            <a:pPr indent="0" lvl="0" marL="0" rtl="0" algn="l">
              <a:spcBef>
                <a:spcPts val="600"/>
              </a:spcBef>
              <a:spcAft>
                <a:spcPts val="0"/>
              </a:spcAft>
              <a:buClr>
                <a:schemeClr val="dk1"/>
              </a:buClr>
              <a:buSzPts val="1100"/>
              <a:buFont typeface="Arial"/>
              <a:buNone/>
            </a:pPr>
            <a:r>
              <a:t/>
            </a:r>
            <a:endParaRPr b="1" sz="1200"/>
          </a:p>
          <a:p>
            <a:pPr indent="0" lvl="0" marL="0" rtl="0" algn="l">
              <a:spcBef>
                <a:spcPts val="600"/>
              </a:spcBef>
              <a:spcAft>
                <a:spcPts val="0"/>
              </a:spcAft>
              <a:buClr>
                <a:schemeClr val="dk1"/>
              </a:buClr>
              <a:buSzPts val="1100"/>
              <a:buFont typeface="Arial"/>
              <a:buNone/>
            </a:pPr>
            <a:r>
              <a:rPr b="1" lang="en" sz="1200"/>
              <a:t>Examples of some famous artists are:</a:t>
            </a:r>
            <a:endParaRPr b="1" sz="1200"/>
          </a:p>
          <a:p>
            <a:pPr indent="0" lvl="0" marL="0" rtl="0" algn="l">
              <a:spcBef>
                <a:spcPts val="600"/>
              </a:spcBef>
              <a:spcAft>
                <a:spcPts val="0"/>
              </a:spcAft>
              <a:buClr>
                <a:schemeClr val="dk1"/>
              </a:buClr>
              <a:buSzPts val="1100"/>
              <a:buFont typeface="Arial"/>
              <a:buNone/>
            </a:pPr>
            <a:r>
              <a:rPr b="1" lang="en" sz="1200"/>
              <a:t>Leonardo </a:t>
            </a:r>
            <a:r>
              <a:rPr b="1" lang="en" sz="1200"/>
              <a:t>Divinchi</a:t>
            </a:r>
            <a:endParaRPr b="1" sz="1200"/>
          </a:p>
          <a:p>
            <a:pPr indent="0" lvl="0" marL="0" rtl="0" algn="l">
              <a:spcBef>
                <a:spcPts val="600"/>
              </a:spcBef>
              <a:spcAft>
                <a:spcPts val="0"/>
              </a:spcAft>
              <a:buClr>
                <a:schemeClr val="dk1"/>
              </a:buClr>
              <a:buSzPts val="1100"/>
              <a:buFont typeface="Arial"/>
              <a:buNone/>
            </a:pPr>
            <a:r>
              <a:rPr b="1" lang="en" sz="1200"/>
              <a:t>Pi</a:t>
            </a:r>
            <a:r>
              <a:rPr b="1" lang="en" sz="1200"/>
              <a:t>casso</a:t>
            </a:r>
            <a:endParaRPr b="1" sz="1200"/>
          </a:p>
          <a:p>
            <a:pPr indent="0" lvl="0" marL="0" rtl="0" algn="l">
              <a:spcBef>
                <a:spcPts val="600"/>
              </a:spcBef>
              <a:spcAft>
                <a:spcPts val="0"/>
              </a:spcAft>
              <a:buClr>
                <a:schemeClr val="dk1"/>
              </a:buClr>
              <a:buSzPts val="1100"/>
              <a:buFont typeface="Arial"/>
              <a:buNone/>
            </a:pPr>
            <a:r>
              <a:rPr b="1" lang="en" sz="1200"/>
              <a:t>Vincent Van Gogh</a:t>
            </a:r>
            <a:endParaRPr b="1" sz="1200"/>
          </a:p>
        </p:txBody>
      </p:sp>
      <p:sp>
        <p:nvSpPr>
          <p:cNvPr id="68" name="Google Shape;68;p14"/>
          <p:cNvSpPr txBox="1"/>
          <p:nvPr>
            <p:ph idx="12" type="sldNum"/>
          </p:nvPr>
        </p:nvSpPr>
        <p:spPr>
          <a:xfrm>
            <a:off x="8480584" y="46736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2" name="Shape 72"/>
        <p:cNvGrpSpPr/>
        <p:nvPr/>
      </p:nvGrpSpPr>
      <p:grpSpPr>
        <a:xfrm>
          <a:off x="0" y="0"/>
          <a:ext cx="0" cy="0"/>
          <a:chOff x="0" y="0"/>
          <a:chExt cx="0" cy="0"/>
        </a:xfrm>
      </p:grpSpPr>
      <p:sp>
        <p:nvSpPr>
          <p:cNvPr id="73" name="Google Shape;73;p15"/>
          <p:cNvSpPr txBox="1"/>
          <p:nvPr>
            <p:ph idx="4294967295" type="ctrTitle"/>
          </p:nvPr>
        </p:nvSpPr>
        <p:spPr>
          <a:xfrm>
            <a:off x="1275150" y="2337625"/>
            <a:ext cx="65937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solidFill>
                  <a:srgbClr val="FFFFFF"/>
                </a:solidFill>
              </a:rPr>
              <a:t>How has this job changed?</a:t>
            </a:r>
            <a:endParaRPr sz="6000">
              <a:solidFill>
                <a:srgbClr val="FFFFFF"/>
              </a:solidFill>
            </a:endParaRPr>
          </a:p>
        </p:txBody>
      </p:sp>
      <p:sp>
        <p:nvSpPr>
          <p:cNvPr id="74" name="Google Shape;74;p15"/>
          <p:cNvSpPr txBox="1"/>
          <p:nvPr>
            <p:ph idx="4294967295" type="subTitle"/>
          </p:nvPr>
        </p:nvSpPr>
        <p:spPr>
          <a:xfrm>
            <a:off x="1898550" y="3372250"/>
            <a:ext cx="5346900" cy="1519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b="1" lang="en" sz="1400">
                <a:solidFill>
                  <a:srgbClr val="000000"/>
                </a:solidFill>
              </a:rPr>
              <a:t>Over the years as technology has been expanding and getting more advanced, so has the way we have been seeing and displaying art. We are now seeing more photos on media platforms </a:t>
            </a:r>
            <a:endParaRPr b="1" sz="1400">
              <a:solidFill>
                <a:srgbClr val="000000"/>
              </a:solidFill>
            </a:endParaRPr>
          </a:p>
        </p:txBody>
      </p:sp>
      <p:sp>
        <p:nvSpPr>
          <p:cNvPr id="75" name="Google Shape;75;p15"/>
          <p:cNvSpPr txBox="1"/>
          <p:nvPr>
            <p:ph idx="12" type="sldNum"/>
          </p:nvPr>
        </p:nvSpPr>
        <p:spPr>
          <a:xfrm>
            <a:off x="4297650" y="46736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ctrTitle"/>
          </p:nvPr>
        </p:nvSpPr>
        <p:spPr>
          <a:xfrm>
            <a:off x="490000" y="1816950"/>
            <a:ext cx="3914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1155CC"/>
                </a:solidFill>
              </a:rPr>
              <a:t>What is AI changing specifically?</a:t>
            </a:r>
            <a:endParaRPr/>
          </a:p>
        </p:txBody>
      </p:sp>
      <p:sp>
        <p:nvSpPr>
          <p:cNvPr id="81" name="Google Shape;81;p16"/>
          <p:cNvSpPr txBox="1"/>
          <p:nvPr>
            <p:ph idx="1" type="subTitle"/>
          </p:nvPr>
        </p:nvSpPr>
        <p:spPr>
          <a:xfrm>
            <a:off x="490000" y="3563104"/>
            <a:ext cx="39147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now see photos being made on social media or photoshop using the photoshop app on mac and window computers  </a:t>
            </a:r>
            <a:endParaRPr/>
          </a:p>
        </p:txBody>
      </p:sp>
      <p:sp>
        <p:nvSpPr>
          <p:cNvPr id="82" name="Google Shape;82;p16"/>
          <p:cNvSpPr txBox="1"/>
          <p:nvPr>
            <p:ph idx="4294967295" type="sldNum"/>
          </p:nvPr>
        </p:nvSpPr>
        <p:spPr>
          <a:xfrm>
            <a:off x="8480584" y="46736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idx="1" type="body"/>
          </p:nvPr>
        </p:nvSpPr>
        <p:spPr>
          <a:xfrm>
            <a:off x="2483350" y="836125"/>
            <a:ext cx="4177200" cy="34713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None/>
            </a:pPr>
            <a:r>
              <a:rPr lang="en"/>
              <a:t>The future of a Artist</a:t>
            </a:r>
            <a:endParaRPr/>
          </a:p>
        </p:txBody>
      </p:sp>
      <p:sp>
        <p:nvSpPr>
          <p:cNvPr id="88" name="Google Shape;88;p17"/>
          <p:cNvSpPr txBox="1"/>
          <p:nvPr>
            <p:ph idx="12" type="sldNum"/>
          </p:nvPr>
        </p:nvSpPr>
        <p:spPr>
          <a:xfrm>
            <a:off x="4297650" y="46736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457200" y="1348975"/>
            <a:ext cx="5511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do we see in the future for Artists?</a:t>
            </a:r>
            <a:endParaRPr/>
          </a:p>
        </p:txBody>
      </p:sp>
      <p:sp>
        <p:nvSpPr>
          <p:cNvPr id="94" name="Google Shape;94;p18"/>
          <p:cNvSpPr txBox="1"/>
          <p:nvPr>
            <p:ph idx="1" type="body"/>
          </p:nvPr>
        </p:nvSpPr>
        <p:spPr>
          <a:xfrm>
            <a:off x="457200" y="2244400"/>
            <a:ext cx="5511300" cy="2605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For artists in the future I see more artists taking there art and using it on electronics or AI using </a:t>
            </a:r>
            <a:r>
              <a:rPr lang="en"/>
              <a:t>copies</a:t>
            </a:r>
            <a:r>
              <a:rPr lang="en"/>
              <a:t> of pictures to make it look like a real painting</a:t>
            </a:r>
            <a:endParaRPr/>
          </a:p>
        </p:txBody>
      </p:sp>
      <p:sp>
        <p:nvSpPr>
          <p:cNvPr id="95" name="Google Shape;95;p18"/>
          <p:cNvSpPr txBox="1"/>
          <p:nvPr>
            <p:ph idx="12" type="sldNum"/>
          </p:nvPr>
        </p:nvSpPr>
        <p:spPr>
          <a:xfrm>
            <a:off x="8480584" y="46736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idx="4294967295" type="ctrTitle"/>
          </p:nvPr>
        </p:nvSpPr>
        <p:spPr>
          <a:xfrm>
            <a:off x="2524850" y="2345350"/>
            <a:ext cx="4094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solidFill>
                  <a:srgbClr val="FFFFFF"/>
                </a:solidFill>
              </a:rPr>
              <a:t>Big concept</a:t>
            </a:r>
            <a:endParaRPr sz="6000">
              <a:solidFill>
                <a:srgbClr val="FFFFFF"/>
              </a:solidFill>
            </a:endParaRPr>
          </a:p>
        </p:txBody>
      </p:sp>
      <p:sp>
        <p:nvSpPr>
          <p:cNvPr id="101" name="Google Shape;101;p19"/>
          <p:cNvSpPr txBox="1"/>
          <p:nvPr>
            <p:ph idx="4294967295" type="subTitle"/>
          </p:nvPr>
        </p:nvSpPr>
        <p:spPr>
          <a:xfrm>
            <a:off x="2524850" y="3411555"/>
            <a:ext cx="40944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400">
                <a:solidFill>
                  <a:srgbClr val="FFFFFF"/>
                </a:solidFill>
              </a:rPr>
              <a:t>Bring the attention of your audience over a key concept using icons or illustrations</a:t>
            </a:r>
            <a:endParaRPr sz="1400">
              <a:solidFill>
                <a:srgbClr val="FFFFFF"/>
              </a:solidFill>
            </a:endParaRPr>
          </a:p>
        </p:txBody>
      </p:sp>
      <p:sp>
        <p:nvSpPr>
          <p:cNvPr id="102" name="Google Shape;102;p19"/>
          <p:cNvSpPr/>
          <p:nvPr/>
        </p:nvSpPr>
        <p:spPr>
          <a:xfrm>
            <a:off x="4752245" y="839202"/>
            <a:ext cx="1343513" cy="1361401"/>
          </a:xfrm>
          <a:custGeom>
            <a:rect b="b" l="l" r="r" t="t"/>
            <a:pathLst>
              <a:path extrusionOk="0" h="16668" w="16449">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103" name="Google Shape;103;p19"/>
          <p:cNvSpPr/>
          <p:nvPr/>
        </p:nvSpPr>
        <p:spPr>
          <a:xfrm rot="1472949">
            <a:off x="3530682" y="1518930"/>
            <a:ext cx="785493" cy="765157"/>
          </a:xfrm>
          <a:custGeom>
            <a:rect b="b" l="l" r="r" t="t"/>
            <a:pathLst>
              <a:path extrusionOk="0" h="18250" w="18737">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104" name="Google Shape;104;p19"/>
          <p:cNvSpPr/>
          <p:nvPr/>
        </p:nvSpPr>
        <p:spPr>
          <a:xfrm>
            <a:off x="4492396" y="709100"/>
            <a:ext cx="343890" cy="334173"/>
          </a:xfrm>
          <a:custGeom>
            <a:rect b="b" l="l" r="r" t="t"/>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105" name="Google Shape;105;p19"/>
          <p:cNvSpPr/>
          <p:nvPr/>
        </p:nvSpPr>
        <p:spPr>
          <a:xfrm rot="2487341">
            <a:off x="4271227" y="2225434"/>
            <a:ext cx="244676" cy="237762"/>
          </a:xfrm>
          <a:custGeom>
            <a:rect b="b" l="l" r="r" t="t"/>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106" name="Google Shape;106;p19"/>
          <p:cNvSpPr txBox="1"/>
          <p:nvPr>
            <p:ph idx="12" type="sldNum"/>
          </p:nvPr>
        </p:nvSpPr>
        <p:spPr>
          <a:xfrm>
            <a:off x="4297650" y="46736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20"/>
          <p:cNvSpPr txBox="1"/>
          <p:nvPr/>
        </p:nvSpPr>
        <p:spPr>
          <a:xfrm>
            <a:off x="952300" y="703425"/>
            <a:ext cx="6676800" cy="138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latin typeface="Comfortaa Light"/>
                <a:ea typeface="Comfortaa Light"/>
                <a:cs typeface="Comfortaa Light"/>
                <a:sym typeface="Comfortaa Light"/>
              </a:rPr>
              <a:t>Citations</a:t>
            </a:r>
            <a:r>
              <a:rPr lang="en" sz="2400">
                <a:latin typeface="Comfortaa Light"/>
                <a:ea typeface="Comfortaa Light"/>
                <a:cs typeface="Comfortaa Light"/>
                <a:sym typeface="Comfortaa Light"/>
              </a:rPr>
              <a:t> </a:t>
            </a:r>
            <a:endParaRPr sz="2400">
              <a:latin typeface="Comfortaa Light"/>
              <a:ea typeface="Comfortaa Light"/>
              <a:cs typeface="Comfortaa Light"/>
              <a:sym typeface="Comfortaa Light"/>
            </a:endParaRPr>
          </a:p>
          <a:p>
            <a:pPr indent="0" lvl="0" marL="0" rtl="0" algn="l">
              <a:spcBef>
                <a:spcPts val="0"/>
              </a:spcBef>
              <a:spcAft>
                <a:spcPts val="0"/>
              </a:spcAft>
              <a:buNone/>
            </a:pPr>
            <a:r>
              <a:rPr lang="en" u="sng">
                <a:solidFill>
                  <a:schemeClr val="hlink"/>
                </a:solidFill>
                <a:latin typeface="Lato Light"/>
                <a:ea typeface="Lato Light"/>
                <a:cs typeface="Lato Light"/>
                <a:sym typeface="Lato Light"/>
                <a:hlinkClick r:id="rId4"/>
              </a:rPr>
              <a:t>https://www.bbvaopenmind.com/en/articles/artificial-intelligence-and-the-arts-toward-computational-creativity/</a:t>
            </a:r>
            <a:endParaRPr>
              <a:solidFill>
                <a:srgbClr val="FFFFFF"/>
              </a:solidFill>
              <a:latin typeface="Lato Light"/>
              <a:ea typeface="Lato Light"/>
              <a:cs typeface="Lato Light"/>
              <a:sym typeface="Lato Light"/>
            </a:endParaRPr>
          </a:p>
          <a:p>
            <a:pPr indent="0" lvl="0" marL="0" rtl="0" algn="l">
              <a:spcBef>
                <a:spcPts val="0"/>
              </a:spcBef>
              <a:spcAft>
                <a:spcPts val="0"/>
              </a:spcAft>
              <a:buNone/>
            </a:pPr>
            <a:r>
              <a:t/>
            </a:r>
            <a:endParaRPr>
              <a:solidFill>
                <a:srgbClr val="FFFFFF"/>
              </a:solidFill>
              <a:latin typeface="Lato Light"/>
              <a:ea typeface="Lato Light"/>
              <a:cs typeface="Lato Light"/>
              <a:sym typeface="Lato Light"/>
            </a:endParaRPr>
          </a:p>
          <a:p>
            <a:pPr indent="0" lvl="0" marL="0" rtl="0" algn="l">
              <a:spcBef>
                <a:spcPts val="0"/>
              </a:spcBef>
              <a:spcAft>
                <a:spcPts val="0"/>
              </a:spcAft>
              <a:buNone/>
            </a:pPr>
            <a:r>
              <a:rPr lang="en" u="sng">
                <a:solidFill>
                  <a:schemeClr val="hlink"/>
                </a:solidFill>
                <a:latin typeface="Lato Light"/>
                <a:ea typeface="Lato Light"/>
                <a:cs typeface="Lato Light"/>
                <a:sym typeface="Lato Light"/>
                <a:hlinkClick r:id="rId5"/>
              </a:rPr>
              <a:t>https://www.forbes.com/sites/theyec/2018/07/06/do-you-fear-artificial-intelligence-will-take-your-job/#13d0353111aa</a:t>
            </a:r>
            <a:endParaRPr>
              <a:solidFill>
                <a:srgbClr val="FFFFFF"/>
              </a:solidFill>
              <a:latin typeface="Lato Light"/>
              <a:ea typeface="Lato Light"/>
              <a:cs typeface="Lato Light"/>
              <a:sym typeface="Lato Light"/>
            </a:endParaRPr>
          </a:p>
          <a:p>
            <a:pPr indent="0" lvl="0" marL="0" rtl="0" algn="l">
              <a:spcBef>
                <a:spcPts val="0"/>
              </a:spcBef>
              <a:spcAft>
                <a:spcPts val="0"/>
              </a:spcAft>
              <a:buNone/>
            </a:pPr>
            <a:r>
              <a:t/>
            </a:r>
            <a:endParaRPr>
              <a:solidFill>
                <a:srgbClr val="FFFFFF"/>
              </a:solidFill>
              <a:latin typeface="Lato Light"/>
              <a:ea typeface="Lato Light"/>
              <a:cs typeface="Lato Light"/>
              <a:sym typeface="Lato Light"/>
            </a:endParaRPr>
          </a:p>
          <a:p>
            <a:pPr indent="0" lvl="0" marL="0" rtl="0" algn="l">
              <a:spcBef>
                <a:spcPts val="0"/>
              </a:spcBef>
              <a:spcAft>
                <a:spcPts val="0"/>
              </a:spcAft>
              <a:buNone/>
            </a:pPr>
            <a:r>
              <a:t/>
            </a:r>
            <a:endParaRPr>
              <a:solidFill>
                <a:srgbClr val="FFFFFF"/>
              </a:solidFill>
              <a:latin typeface="Lato Light"/>
              <a:ea typeface="Lato Light"/>
              <a:cs typeface="Lato Light"/>
              <a:sym typeface="Lato Light"/>
            </a:endParaRPr>
          </a:p>
          <a:p>
            <a:pPr indent="0" lvl="0" marL="0" rtl="0" algn="l">
              <a:spcBef>
                <a:spcPts val="0"/>
              </a:spcBef>
              <a:spcAft>
                <a:spcPts val="0"/>
              </a:spcAft>
              <a:buClr>
                <a:schemeClr val="dk1"/>
              </a:buClr>
              <a:buSzPts val="1100"/>
              <a:buFont typeface="Arial"/>
              <a:buNone/>
            </a:pPr>
            <a:r>
              <a:t/>
            </a:r>
            <a:endParaRPr>
              <a:solidFill>
                <a:srgbClr val="FFFFFF"/>
              </a:solidFill>
              <a:latin typeface="Lato Light"/>
              <a:ea typeface="Lato Light"/>
              <a:cs typeface="Lato Light"/>
              <a:sym typeface="Lato Light"/>
            </a:endParaRPr>
          </a:p>
          <a:p>
            <a:pPr indent="0" lvl="0" marL="0" rtl="0" algn="l">
              <a:spcBef>
                <a:spcPts val="0"/>
              </a:spcBef>
              <a:spcAft>
                <a:spcPts val="0"/>
              </a:spcAft>
              <a:buNone/>
            </a:pPr>
            <a:r>
              <a:t/>
            </a:r>
            <a:endParaRPr>
              <a:solidFill>
                <a:srgbClr val="FFFFFF"/>
              </a:solidFill>
              <a:latin typeface="Lato Light"/>
              <a:ea typeface="Lato Light"/>
              <a:cs typeface="Lato Light"/>
              <a:sym typeface="Lato Light"/>
            </a:endParaRPr>
          </a:p>
        </p:txBody>
      </p:sp>
      <p:sp>
        <p:nvSpPr>
          <p:cNvPr id="112" name="Google Shape;112;p20"/>
          <p:cNvSpPr txBox="1"/>
          <p:nvPr/>
        </p:nvSpPr>
        <p:spPr>
          <a:xfrm>
            <a:off x="672450" y="2754164"/>
            <a:ext cx="1440600" cy="129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600">
                <a:solidFill>
                  <a:srgbClr val="FFFFFF"/>
                </a:solidFill>
              </a:rPr>
              <a:t>😉</a:t>
            </a:r>
            <a:endParaRPr sz="9600">
              <a:solidFill>
                <a:srgbClr val="FFFFFF"/>
              </a:solidFill>
            </a:endParaRPr>
          </a:p>
        </p:txBody>
      </p:sp>
      <p:sp>
        <p:nvSpPr>
          <p:cNvPr id="113" name="Google Shape;113;p20"/>
          <p:cNvSpPr txBox="1"/>
          <p:nvPr>
            <p:ph idx="12" type="sldNum"/>
          </p:nvPr>
        </p:nvSpPr>
        <p:spPr>
          <a:xfrm>
            <a:off x="4297650" y="4447973"/>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rgbClr val="999999"/>
                </a:solidFill>
              </a:rPr>
              <a:t>‹#›</a:t>
            </a:fld>
            <a:endParaRPr>
              <a:solidFill>
                <a:srgbClr val="99999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glamou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