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Sep 04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Early Release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More Simon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(Grade 10 Computer Science)</vt:lpstr>
      <vt:lpstr>Welcome – Sep 04</vt:lpstr>
      <vt:lpstr>Modified Day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20</cp:revision>
  <dcterms:created xsi:type="dcterms:W3CDTF">2006-08-16T00:00:00Z</dcterms:created>
  <dcterms:modified xsi:type="dcterms:W3CDTF">2018-08-30T12:45:57Z</dcterms:modified>
</cp:coreProperties>
</file>