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0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regory.nestor@peelsb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ICS2O0</a:t>
            </a:r>
            <a:br>
              <a:rPr lang="en-US" sz="5300" dirty="0"/>
            </a:br>
            <a:r>
              <a:rPr lang="en-US" dirty="0"/>
              <a:t>(</a:t>
            </a:r>
            <a:r>
              <a:rPr lang="en-US" sz="4000" dirty="0"/>
              <a:t>Grade 10 Computer Science</a:t>
            </a:r>
            <a:r>
              <a:rPr lang="en-US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Nestor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gregory.nestor@peelsb.com</a:t>
            </a:r>
            <a:r>
              <a:rPr lang="en-US" dirty="0"/>
              <a:t>)</a:t>
            </a:r>
          </a:p>
          <a:p>
            <a:r>
              <a:rPr lang="en-US" dirty="0"/>
              <a:t>(p0079141@pdsb.net)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A1.3 – Sep 07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Attendance / Introductions</a:t>
            </a:r>
          </a:p>
          <a:p>
            <a:pPr lvl="1"/>
            <a:r>
              <a:rPr lang="en-US" dirty="0"/>
              <a:t>Discussion: Simon Vs. Light Bulb</a:t>
            </a:r>
          </a:p>
          <a:p>
            <a:pPr lvl="1"/>
            <a:r>
              <a:rPr lang="en-CA" dirty="0"/>
              <a:t>Module A1.3 - Simon Game – Level 3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/>
              <a:t>Monday: Course Outline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49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ICS2O0 (Grade 10 Computer Science)</vt:lpstr>
      <vt:lpstr>Module A1.3 – Sep 07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 Nestor</cp:lastModifiedBy>
  <cp:revision>22</cp:revision>
  <dcterms:created xsi:type="dcterms:W3CDTF">2006-08-16T00:00:00Z</dcterms:created>
  <dcterms:modified xsi:type="dcterms:W3CDTF">2018-08-30T12:46:51Z</dcterms:modified>
</cp:coreProperties>
</file>