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10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D1.1 – Sep 10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Introductions</a:t>
            </a:r>
          </a:p>
          <a:p>
            <a:pPr lvl="1"/>
            <a:r>
              <a:rPr lang="en-US" dirty="0"/>
              <a:t>Discussion: Course Outline / GitHub</a:t>
            </a:r>
          </a:p>
          <a:p>
            <a:pPr lvl="1"/>
            <a:r>
              <a:rPr lang="en-CA" dirty="0"/>
              <a:t>Module D1.1 – GitHub – Level 1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More 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47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ICS2O0 (Grade 10 Computer Science)</vt:lpstr>
      <vt:lpstr>Module D1.1 – Sep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24</cp:revision>
  <dcterms:created xsi:type="dcterms:W3CDTF">2006-08-16T00:00:00Z</dcterms:created>
  <dcterms:modified xsi:type="dcterms:W3CDTF">2018-08-30T12:47:09Z</dcterms:modified>
</cp:coreProperties>
</file>