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AC7C-BA0E-483A-8D30-EFFB6B67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ABEB-873B-486C-B4EF-C003778A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F3D8-F1E4-444C-9ACA-D189807F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D1C3-DE2E-489A-9BD4-EFFA2541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54AF-8D84-4EA5-BC5D-B3C0FB2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B067-40C4-44D3-973B-67482A9C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34DF-24E6-46EA-A5FA-C0A0AA44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9B80-7E2C-43B6-AEB3-8CEB4EAE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257E-395C-4F73-A85E-7C8DE8A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8451-F241-48D4-A437-3607E1F6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66D75-ACBA-4E6A-9A53-BB9BA3BDE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101D0-7353-435A-8B01-D4F9F347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8657-CFF1-4C56-8037-EF62B9F9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AEB6-CCF5-4966-82D7-EC6BA043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4A30-F5BB-4520-957B-E96441D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7CED-7748-48FB-8326-A899578C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7C3C-755B-411A-B58B-B71876F4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99D6-AC0D-4DDD-943C-360AE13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C395-24F9-43C3-90EE-C2742927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CB41-3006-43B1-A870-44F2CA3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33C5-C175-4DDE-87E2-20E18A4A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4031-3E9A-4560-A0AF-CFC75B52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FEFD-F91A-4EE9-ABFB-3F16C433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D97B-6C35-45D9-8BB5-560F58C8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9940-6F7C-4539-8B01-A6BE053F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1090-BE71-4154-957D-57B64B3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4E5C-2E9F-4141-B79F-756766FD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C8474-39C6-4440-A98A-37797E4B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5522-660E-419A-8DF9-0E9409D8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F94-CA30-46A6-A770-A9D9DE9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0B6C2-64E7-46D3-BE78-FCE67D26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E69-2F7D-4E74-8EE8-2FE2A51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7F66C-F110-415B-A311-B1A505DD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42-E835-4231-981A-14DA9E06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6744D-64D2-4269-85F9-E3BAD0C3B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A55BE-9341-4E9E-9E1A-434D8FAD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9F715-F592-40F2-B031-22A29AF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94CAA-1478-41F8-B5C2-204BEFC2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37F8D-6C3E-4399-B1C1-3BDFE91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AA59-037E-4FF0-B84C-863A83D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6309D-1CA0-4C7A-A1A7-841B3086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A033-D14F-4CAA-9AD9-41AF4E9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67B16-027C-4F8E-80FC-24F2A49D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DBC10-5CD1-41B3-BFDA-711331FD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F8605-6F3D-410F-8C34-A16DFA9B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6155-E8AD-4B0E-AAA0-05E20CE4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1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BB42-28B9-4A89-81E8-50CBF96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3FEF-64CB-40D1-A615-0B5E3BBE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E92A-D215-4035-BA4D-BA2C4FE8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F129-F6C0-4718-B870-6DE8EBA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F921-271F-4A84-8896-E30B0A16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7945-2D83-4A67-848F-3F9182D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1DB7-5D86-46A7-8C7C-0AD362BB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FFF14-05AD-41BB-B8DF-CEB8C16F3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D4995-A23A-4300-AAED-9D7166EA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8B76-4091-4622-88F3-DA189C5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837-3861-42F1-A446-3A683D5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3591-BA12-42B3-8407-7DA7A02F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A9218-5399-4E00-B75E-EBBC42D6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4BF8-5EA0-4785-B88B-40E85B82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B6FF-AD88-48A1-BF8D-846080A0B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71EA-5D67-48BD-A8C7-B875CA7F648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6DB7-4E41-4378-B19A-E1EE8E5C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C6CB-333B-4BA8-B625-ADBAEABC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3D4A-2B8F-48EA-98B7-0F6B77B7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Light Switch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38053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78185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60A6D6-58DA-43AB-9411-D5B4CE33A6BC}"/>
              </a:ext>
            </a:extLst>
          </p:cNvPr>
          <p:cNvSpPr txBox="1"/>
          <p:nvPr/>
        </p:nvSpPr>
        <p:spPr>
          <a:xfrm>
            <a:off x="1403927" y="190269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727B1-9861-4A2D-863C-B9D822F89D7B}"/>
              </a:ext>
            </a:extLst>
          </p:cNvPr>
          <p:cNvSpPr txBox="1"/>
          <p:nvPr/>
        </p:nvSpPr>
        <p:spPr>
          <a:xfrm>
            <a:off x="4891152" y="1902691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75F0-6BF8-4397-A222-775943AA3400}"/>
              </a:ext>
            </a:extLst>
          </p:cNvPr>
          <p:cNvSpPr txBox="1"/>
          <p:nvPr/>
        </p:nvSpPr>
        <p:spPr>
          <a:xfrm>
            <a:off x="8932680" y="196679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4F705-FC97-4FD2-AB6A-C57AD6AFC181}"/>
              </a:ext>
            </a:extLst>
          </p:cNvPr>
          <p:cNvSpPr txBox="1"/>
          <p:nvPr/>
        </p:nvSpPr>
        <p:spPr>
          <a:xfrm>
            <a:off x="3342875" y="5578764"/>
            <a:ext cx="4938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happens when you flip the light switch?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1032" name="Picture 8" descr="Image result for lightbulb">
            <a:extLst>
              <a:ext uri="{FF2B5EF4-FFF2-40B4-BE49-F238E27FC236}">
                <a16:creationId xmlns:a16="http://schemas.microsoft.com/office/drawing/2014/main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9090688" y="2554678"/>
            <a:ext cx="1552711" cy="19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ght switch">
            <a:extLst>
              <a:ext uri="{FF2B5EF4-FFF2-40B4-BE49-F238E27FC236}">
                <a16:creationId xmlns:a16="http://schemas.microsoft.com/office/drawing/2014/main" id="{9EF04ED2-BDB0-4A0E-83AA-4101D12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5" y="2435973"/>
            <a:ext cx="2104993" cy="26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ircuit diagram">
            <a:extLst>
              <a:ext uri="{FF2B5EF4-FFF2-40B4-BE49-F238E27FC236}">
                <a16:creationId xmlns:a16="http://schemas.microsoft.com/office/drawing/2014/main" id="{9E9CC4BB-BD1C-4535-855D-9E0FAC42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6011"/>
            <a:ext cx="2852305" cy="14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Simon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38053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7818581" y="1902691"/>
            <a:ext cx="0" cy="323272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60A6D6-58DA-43AB-9411-D5B4CE33A6BC}"/>
              </a:ext>
            </a:extLst>
          </p:cNvPr>
          <p:cNvSpPr txBox="1"/>
          <p:nvPr/>
        </p:nvSpPr>
        <p:spPr>
          <a:xfrm>
            <a:off x="1403927" y="190269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727B1-9861-4A2D-863C-B9D822F89D7B}"/>
              </a:ext>
            </a:extLst>
          </p:cNvPr>
          <p:cNvSpPr txBox="1"/>
          <p:nvPr/>
        </p:nvSpPr>
        <p:spPr>
          <a:xfrm>
            <a:off x="4891152" y="1902691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75F0-6BF8-4397-A222-775943AA3400}"/>
              </a:ext>
            </a:extLst>
          </p:cNvPr>
          <p:cNvSpPr txBox="1"/>
          <p:nvPr/>
        </p:nvSpPr>
        <p:spPr>
          <a:xfrm>
            <a:off x="8932680" y="196679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4F705-FC97-4FD2-AB6A-C57AD6AFC181}"/>
              </a:ext>
            </a:extLst>
          </p:cNvPr>
          <p:cNvSpPr txBox="1"/>
          <p:nvPr/>
        </p:nvSpPr>
        <p:spPr>
          <a:xfrm>
            <a:off x="3342875" y="5578764"/>
            <a:ext cx="5334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happens when you press the green button?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2050" name="Picture 2" descr="Image result for Simon Game Buttons">
            <a:extLst>
              <a:ext uri="{FF2B5EF4-FFF2-40B4-BE49-F238E27FC236}">
                <a16:creationId xmlns:a16="http://schemas.microsoft.com/office/drawing/2014/main" id="{9D2BDE95-F49D-4AF7-B908-C1B4FC3A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16" y="2724727"/>
            <a:ext cx="2063051" cy="206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imon Game lights">
            <a:extLst>
              <a:ext uri="{FF2B5EF4-FFF2-40B4-BE49-F238E27FC236}">
                <a16:creationId xmlns:a16="http://schemas.microsoft.com/office/drawing/2014/main" id="{412E9F35-7362-4CBF-A05B-4091A8D6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77" y="2686988"/>
            <a:ext cx="2857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13059-8CE2-473A-BC88-91B85B133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338" y="2547998"/>
            <a:ext cx="1488340" cy="120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D95C8-1388-4C77-8F1B-0DA580BC5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350" y="3902942"/>
            <a:ext cx="1836265" cy="1232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C131-341F-448E-89D6-69AD9B04A9F7}"/>
              </a:ext>
            </a:extLst>
          </p:cNvPr>
          <p:cNvSpPr txBox="1"/>
          <p:nvPr/>
        </p:nvSpPr>
        <p:spPr>
          <a:xfrm>
            <a:off x="5811981" y="2911494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Hardware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EA92-FFD6-4D64-A073-0D75B5A4BA16}"/>
              </a:ext>
            </a:extLst>
          </p:cNvPr>
          <p:cNvSpPr txBox="1"/>
          <p:nvPr/>
        </p:nvSpPr>
        <p:spPr>
          <a:xfrm>
            <a:off x="4743275" y="4349903"/>
            <a:ext cx="93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02746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Light Switch</vt:lpstr>
      <vt:lpstr>The Simon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 Switch</dc:title>
  <dc:creator>Greg Nestor</dc:creator>
  <cp:lastModifiedBy>Greg Nestor</cp:lastModifiedBy>
  <cp:revision>4</cp:revision>
  <dcterms:created xsi:type="dcterms:W3CDTF">2018-08-24T18:57:14Z</dcterms:created>
  <dcterms:modified xsi:type="dcterms:W3CDTF">2018-08-24T19:39:25Z</dcterms:modified>
</cp:coreProperties>
</file>