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EAC7C-BA0E-483A-8D30-EFFB6B670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50ABEB-873B-486C-B4EF-C003778A2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33F3D8-F1E4-444C-9ACA-D189807F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75D1C3-DE2E-489A-9BD4-EFFA2541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AD54AF-8D84-4EA5-BC5D-B3C0FB22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7CB067-40C4-44D3-973B-67482A9C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D034DF-24E6-46EA-A5FA-C0A0AA44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D69B80-7E2C-43B6-AEB3-8CEB4EAE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A257E-395C-4F73-A85E-7C8DE8A7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048451-F241-48D4-A437-3607E1F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1466D75-ACBA-4E6A-9A53-BB9BA3BDE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D101D0-7353-435A-8B01-D4F9F3474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CB8657-CFF1-4C56-8037-EF62B9F9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83AEB6-CCF5-4966-82D7-EC6BA043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7A4A30-F5BB-4520-957B-E96441DE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17CED-7748-48FB-8326-A899578C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9D7C3C-755B-411A-B58B-B71876F4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D299D6-AC0D-4DDD-943C-360AE13C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D3C395-24F9-43C3-90EE-C2742927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37CB41-3006-43B1-A870-44F2CA36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533C5-C175-4DDE-87E2-20E18A4A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844031-3E9A-4560-A0AF-CFC75B52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C5FEFD-F91A-4EE9-ABFB-3F16C433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30D97B-6C35-45D9-8BB5-560F58C8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99940-6F7C-4539-8B01-A6BE053F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31090-BE71-4154-957D-57B64B3F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EB4E5C-2E9F-4141-B79F-756766FD8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7C8474-39C6-4440-A98A-37797E4B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9B5522-660E-419A-8DF9-0E9409D8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891F94-CA30-46A6-A770-A9D9DE9B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20B6C2-64E7-46D3-BE78-FCE67D26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2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CAE69-2F7D-4E74-8EE8-2FE2A513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A7F66C-F110-415B-A311-B1A505DDB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176642-E835-4231-981A-14DA9E06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46744D-64D2-4269-85F9-E3BAD0C3B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4A55BE-9341-4E9E-9E1A-434D8FAD5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C99F715-F592-40F2-B031-22A29AFB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494CAA-1478-41F8-B5C2-204BEFC2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FB37F8D-6C3E-4399-B1C1-3BDFE913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BAA59-037E-4FF0-B84C-863A83D5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86309D-1CA0-4C7A-A1A7-841B3086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CFA033-D14F-4CAA-9AD9-41AF4E9B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E67B16-027C-4F8E-80FC-24F2A49D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5DBC10-5CD1-41B3-BFDA-711331FD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CF8605-6F3D-410F-8C34-A16DFA9B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186155-E8AD-4B0E-AAA0-05E20CE4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1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FBB42-28B9-4A89-81E8-50CBF961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193FEF-64CB-40D1-A615-0B5E3BBE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31E92A-D215-4035-BA4D-BA2C4FE8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EF129-F6C0-4718-B870-6DE8EBA9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90F921-271F-4A84-8896-E30B0A16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7C7945-2D83-4A67-848F-3F9182D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C1DB7-5D86-46A7-8C7C-0AD362BB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34FFF14-05AD-41BB-B8DF-CEB8C16F3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DD4995-A23A-4300-AAED-9D7166EA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A08B76-4091-4622-88F3-DA189C58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C29837-3861-42F1-A446-3A683D5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A23591-BA12-42B3-8407-7DA7A02F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2FA9218-5399-4E00-B75E-EBBC42D6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244BF8-5EA0-4785-B88B-40E85B82B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8CB6FF-AD88-48A1-BF8D-846080A0B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71EA-5D67-48BD-A8C7-B875CA7F64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856DB7-4E41-4378-B19A-E1EE8E5C0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A8C6CB-333B-4BA8-B625-ADBAEABC5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FD9731-439C-4808-81DB-ADBCCAB3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Light Switch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BA010C4-6B69-4329-B6FB-AA995CE5B78F}"/>
              </a:ext>
            </a:extLst>
          </p:cNvPr>
          <p:cNvCxnSpPr>
            <a:cxnSpLocks/>
          </p:cNvCxnSpPr>
          <p:nvPr/>
        </p:nvCxnSpPr>
        <p:spPr>
          <a:xfrm>
            <a:off x="3805381" y="1902691"/>
            <a:ext cx="0" cy="323272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A8A674D-3B1F-4F98-87F0-8435CBEF2ED6}"/>
              </a:ext>
            </a:extLst>
          </p:cNvPr>
          <p:cNvCxnSpPr>
            <a:cxnSpLocks/>
          </p:cNvCxnSpPr>
          <p:nvPr/>
        </p:nvCxnSpPr>
        <p:spPr>
          <a:xfrm>
            <a:off x="7818581" y="1902691"/>
            <a:ext cx="0" cy="323272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60A6D6-58DA-43AB-9411-D5B4CE33A6BC}"/>
              </a:ext>
            </a:extLst>
          </p:cNvPr>
          <p:cNvSpPr txBox="1"/>
          <p:nvPr/>
        </p:nvSpPr>
        <p:spPr>
          <a:xfrm>
            <a:off x="1403927" y="190269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F727B1-9861-4A2D-863C-B9D822F89D7B}"/>
              </a:ext>
            </a:extLst>
          </p:cNvPr>
          <p:cNvSpPr txBox="1"/>
          <p:nvPr/>
        </p:nvSpPr>
        <p:spPr>
          <a:xfrm>
            <a:off x="4891152" y="1902691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Processes &amp;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C575F0-6BF8-4397-A222-775943AA3400}"/>
              </a:ext>
            </a:extLst>
          </p:cNvPr>
          <p:cNvSpPr txBox="1"/>
          <p:nvPr/>
        </p:nvSpPr>
        <p:spPr>
          <a:xfrm>
            <a:off x="8932680" y="196679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Objects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E4F705-FC97-4FD2-AB6A-C57AD6AFC181}"/>
              </a:ext>
            </a:extLst>
          </p:cNvPr>
          <p:cNvSpPr txBox="1"/>
          <p:nvPr/>
        </p:nvSpPr>
        <p:spPr>
          <a:xfrm>
            <a:off x="3342875" y="5578764"/>
            <a:ext cx="4938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happens when you flip the light switch?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 different things could happen?</a:t>
            </a:r>
          </a:p>
        </p:txBody>
      </p:sp>
      <p:pic>
        <p:nvPicPr>
          <p:cNvPr id="1032" name="Picture 8" descr="Image result for lightbulb">
            <a:extLst>
              <a:ext uri="{FF2B5EF4-FFF2-40B4-BE49-F238E27FC236}">
                <a16:creationId xmlns:a16="http://schemas.microsoft.com/office/drawing/2014/main" xmlns="" id="{F0F3048B-09E9-4D6E-85C9-193FCD23B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059">
            <a:off x="9090688" y="2554678"/>
            <a:ext cx="1552711" cy="193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ight switch">
            <a:extLst>
              <a:ext uri="{FF2B5EF4-FFF2-40B4-BE49-F238E27FC236}">
                <a16:creationId xmlns:a16="http://schemas.microsoft.com/office/drawing/2014/main" xmlns="" id="{9EF04ED2-BDB0-4A0E-83AA-4101D123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5" y="2435973"/>
            <a:ext cx="2104993" cy="263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ircuit diagram">
            <a:extLst>
              <a:ext uri="{FF2B5EF4-FFF2-40B4-BE49-F238E27FC236}">
                <a16:creationId xmlns:a16="http://schemas.microsoft.com/office/drawing/2014/main" xmlns="" id="{9E9CC4BB-BD1C-4535-855D-9E0FAC42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86011"/>
            <a:ext cx="2852305" cy="146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FD9731-439C-4808-81DB-ADBCCAB3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Simon Game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BA010C4-6B69-4329-B6FB-AA995CE5B78F}"/>
              </a:ext>
            </a:extLst>
          </p:cNvPr>
          <p:cNvCxnSpPr>
            <a:cxnSpLocks/>
          </p:cNvCxnSpPr>
          <p:nvPr/>
        </p:nvCxnSpPr>
        <p:spPr>
          <a:xfrm>
            <a:off x="3805381" y="1902691"/>
            <a:ext cx="0" cy="323272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A8A674D-3B1F-4F98-87F0-8435CBEF2ED6}"/>
              </a:ext>
            </a:extLst>
          </p:cNvPr>
          <p:cNvCxnSpPr>
            <a:cxnSpLocks/>
          </p:cNvCxnSpPr>
          <p:nvPr/>
        </p:nvCxnSpPr>
        <p:spPr>
          <a:xfrm>
            <a:off x="7818581" y="1902691"/>
            <a:ext cx="0" cy="323272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60A6D6-58DA-43AB-9411-D5B4CE33A6BC}"/>
              </a:ext>
            </a:extLst>
          </p:cNvPr>
          <p:cNvSpPr txBox="1"/>
          <p:nvPr/>
        </p:nvSpPr>
        <p:spPr>
          <a:xfrm>
            <a:off x="1403927" y="190269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F727B1-9861-4A2D-863C-B9D822F89D7B}"/>
              </a:ext>
            </a:extLst>
          </p:cNvPr>
          <p:cNvSpPr txBox="1"/>
          <p:nvPr/>
        </p:nvSpPr>
        <p:spPr>
          <a:xfrm>
            <a:off x="4891152" y="1902691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Processes &amp;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C575F0-6BF8-4397-A222-775943AA3400}"/>
              </a:ext>
            </a:extLst>
          </p:cNvPr>
          <p:cNvSpPr txBox="1"/>
          <p:nvPr/>
        </p:nvSpPr>
        <p:spPr>
          <a:xfrm>
            <a:off x="8932680" y="196679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Objects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E4F705-FC97-4FD2-AB6A-C57AD6AFC181}"/>
              </a:ext>
            </a:extLst>
          </p:cNvPr>
          <p:cNvSpPr txBox="1"/>
          <p:nvPr/>
        </p:nvSpPr>
        <p:spPr>
          <a:xfrm>
            <a:off x="3342875" y="5578764"/>
            <a:ext cx="5334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happens when you press the green button?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 different things could happen?</a:t>
            </a:r>
          </a:p>
        </p:txBody>
      </p:sp>
      <p:pic>
        <p:nvPicPr>
          <p:cNvPr id="2050" name="Picture 2" descr="Image result for Simon Game Buttons">
            <a:extLst>
              <a:ext uri="{FF2B5EF4-FFF2-40B4-BE49-F238E27FC236}">
                <a16:creationId xmlns:a16="http://schemas.microsoft.com/office/drawing/2014/main" xmlns="" id="{9D2BDE95-F49D-4AF7-B908-C1B4FC3A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16" y="2724727"/>
            <a:ext cx="2063051" cy="206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imon Game lights">
            <a:extLst>
              <a:ext uri="{FF2B5EF4-FFF2-40B4-BE49-F238E27FC236}">
                <a16:creationId xmlns:a16="http://schemas.microsoft.com/office/drawing/2014/main" xmlns="" id="{412E9F35-7362-4CBF-A05B-4091A8D6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77" y="2686988"/>
            <a:ext cx="2857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A813059-8CE2-473A-BC88-91B85B133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338" y="2547998"/>
            <a:ext cx="1488340" cy="1208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0D95C8-1388-4C77-8F1B-0DA580BC5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350" y="3902942"/>
            <a:ext cx="1836265" cy="1232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D6C131-341F-448E-89D6-69AD9B04A9F7}"/>
              </a:ext>
            </a:extLst>
          </p:cNvPr>
          <p:cNvSpPr txBox="1"/>
          <p:nvPr/>
        </p:nvSpPr>
        <p:spPr>
          <a:xfrm>
            <a:off x="5811981" y="2911494"/>
            <a:ext cx="100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Hardware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227EA92-FFD6-4D64-A073-0D75B5A4BA16}"/>
              </a:ext>
            </a:extLst>
          </p:cNvPr>
          <p:cNvSpPr txBox="1"/>
          <p:nvPr/>
        </p:nvSpPr>
        <p:spPr>
          <a:xfrm>
            <a:off x="4743275" y="4349903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0274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FD9731-439C-4808-81DB-ADBCCAB3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Switch – The Future Is Now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BA010C4-6B69-4329-B6FB-AA995CE5B78F}"/>
              </a:ext>
            </a:extLst>
          </p:cNvPr>
          <p:cNvCxnSpPr>
            <a:cxnSpLocks/>
          </p:cNvCxnSpPr>
          <p:nvPr/>
        </p:nvCxnSpPr>
        <p:spPr>
          <a:xfrm>
            <a:off x="3323016" y="1902691"/>
            <a:ext cx="0" cy="323272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A8A674D-3B1F-4F98-87F0-8435CBEF2ED6}"/>
              </a:ext>
            </a:extLst>
          </p:cNvPr>
          <p:cNvCxnSpPr>
            <a:cxnSpLocks/>
          </p:cNvCxnSpPr>
          <p:nvPr/>
        </p:nvCxnSpPr>
        <p:spPr>
          <a:xfrm>
            <a:off x="8672021" y="1902691"/>
            <a:ext cx="0" cy="323272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60A6D6-58DA-43AB-9411-D5B4CE33A6BC}"/>
              </a:ext>
            </a:extLst>
          </p:cNvPr>
          <p:cNvSpPr txBox="1"/>
          <p:nvPr/>
        </p:nvSpPr>
        <p:spPr>
          <a:xfrm>
            <a:off x="1403927" y="190269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F727B1-9861-4A2D-863C-B9D822F89D7B}"/>
              </a:ext>
            </a:extLst>
          </p:cNvPr>
          <p:cNvSpPr txBox="1"/>
          <p:nvPr/>
        </p:nvSpPr>
        <p:spPr>
          <a:xfrm>
            <a:off x="4891152" y="190269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Eg</a:t>
            </a:r>
            <a:r>
              <a:rPr lang="en-US" dirty="0" smtClean="0">
                <a:solidFill>
                  <a:srgbClr val="0070C0"/>
                </a:solidFill>
              </a:rPr>
              <a:t>. BELL Smart Home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C575F0-6BF8-4397-A222-775943AA3400}"/>
              </a:ext>
            </a:extLst>
          </p:cNvPr>
          <p:cNvSpPr txBox="1"/>
          <p:nvPr/>
        </p:nvSpPr>
        <p:spPr>
          <a:xfrm>
            <a:off x="8932680" y="196679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Objects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E4F705-FC97-4FD2-AB6A-C57AD6AFC181}"/>
              </a:ext>
            </a:extLst>
          </p:cNvPr>
          <p:cNvSpPr txBox="1"/>
          <p:nvPr/>
        </p:nvSpPr>
        <p:spPr>
          <a:xfrm>
            <a:off x="3342875" y="5578764"/>
            <a:ext cx="5348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Even basic household wiring will be connected to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a controller / computer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32" name="Picture 8" descr="Image result for lightbulb">
            <a:extLst>
              <a:ext uri="{FF2B5EF4-FFF2-40B4-BE49-F238E27FC236}">
                <a16:creationId xmlns:a16="http://schemas.microsoft.com/office/drawing/2014/main" xmlns="" id="{F0F3048B-09E9-4D6E-85C9-193FCD23B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059">
            <a:off x="9090688" y="2554678"/>
            <a:ext cx="1552711" cy="193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ight switch">
            <a:extLst>
              <a:ext uri="{FF2B5EF4-FFF2-40B4-BE49-F238E27FC236}">
                <a16:creationId xmlns:a16="http://schemas.microsoft.com/office/drawing/2014/main" xmlns="" id="{9EF04ED2-BDB0-4A0E-83AA-4101D123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02" y="2272023"/>
            <a:ext cx="1241934" cy="155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ontent-yyz1-1.xx.fbcdn.net/v/t1.0-9/15267616_10154942160696844_7820315201048144246_n.jpg?_nc_cat=0&amp;oh=8d315d039793e5829fe7f62cfe5e96aa&amp;oe=5C2E97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876" y="2510581"/>
            <a:ext cx="3996958" cy="22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mart 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84" y="3986535"/>
            <a:ext cx="1877418" cy="125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9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Question#6 -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Keyword “Emulate”</a:t>
            </a:r>
          </a:p>
          <a:p>
            <a:pPr lvl="1"/>
            <a:r>
              <a:rPr lang="en-CA" dirty="0" smtClean="0"/>
              <a:t>To duplicate the function of programs designed for one computer so that they can run on another type of computer.</a:t>
            </a:r>
          </a:p>
          <a:p>
            <a:pPr lvl="1"/>
            <a:r>
              <a:rPr lang="en-CA" dirty="0" smtClean="0"/>
              <a:t>Examples:</a:t>
            </a:r>
          </a:p>
          <a:p>
            <a:pPr lvl="2"/>
            <a:r>
              <a:rPr lang="en-CA" dirty="0" smtClean="0"/>
              <a:t>Xbox Emulators can run Xbox games on home PCs</a:t>
            </a:r>
          </a:p>
          <a:p>
            <a:pPr lvl="2"/>
            <a:r>
              <a:rPr lang="en-CA" dirty="0" smtClean="0"/>
              <a:t>Android Emulators can run Android apps on an iPhone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Google Options:</a:t>
            </a:r>
          </a:p>
          <a:p>
            <a:pPr lvl="1"/>
            <a:r>
              <a:rPr lang="en-CA" dirty="0" smtClean="0"/>
              <a:t>“Simon Game Emulations”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Light Switch</vt:lpstr>
      <vt:lpstr>The Simon Game</vt:lpstr>
      <vt:lpstr>Light Switch – The Future Is Now</vt:lpstr>
      <vt:lpstr>Question#6 - Research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Light Switch</dc:title>
  <dc:creator>Greg Nestor</dc:creator>
  <cp:lastModifiedBy>Nestor, Gregory</cp:lastModifiedBy>
  <cp:revision>6</cp:revision>
  <dcterms:created xsi:type="dcterms:W3CDTF">2018-08-24T18:57:14Z</dcterms:created>
  <dcterms:modified xsi:type="dcterms:W3CDTF">2018-09-07T13:11:13Z</dcterms:modified>
</cp:coreProperties>
</file>