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D985-A8A1-44B3-AF0F-30EE51049D8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F54E-18AD-4879-BBEB-A7268C6D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2F54E-18AD-4879-BBEB-A7268C6D6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A1.1 – Sep 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CA" dirty="0"/>
              <a:t>Play Simon Game</a:t>
            </a:r>
            <a:endParaRPr lang="en-US" dirty="0"/>
          </a:p>
          <a:p>
            <a:pPr lvl="1"/>
            <a:r>
              <a:rPr lang="en-CA" dirty="0"/>
              <a:t>Module A1.1 - Simon Game – Level 1</a:t>
            </a:r>
          </a:p>
          <a:p>
            <a:pPr lvl="1"/>
            <a:r>
              <a:rPr lang="en-CA" dirty="0"/>
              <a:t>Debrief Questions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Simon Level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simon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638"/>
            <a:ext cx="6601879" cy="6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(Grade 10 Computer Science)</vt:lpstr>
      <vt:lpstr>Module A1.1 – Sep 05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22</cp:revision>
  <dcterms:created xsi:type="dcterms:W3CDTF">2006-08-16T00:00:00Z</dcterms:created>
  <dcterms:modified xsi:type="dcterms:W3CDTF">2018-09-05T13:25:06Z</dcterms:modified>
</cp:coreProperties>
</file>