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53B2-524C-469B-AA66-C18D336BB76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49D5-C4E6-472F-8C19-4FDF689D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A1.2 – </a:t>
            </a:r>
            <a:r>
              <a:rPr lang="en-US"/>
              <a:t>Sep 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/>
              <a:t>Module A1.2 - Simon Game – Level 2</a:t>
            </a:r>
          </a:p>
          <a:p>
            <a:pPr lvl="1"/>
            <a:r>
              <a:rPr lang="en-CA" dirty="0"/>
              <a:t>Debrief Questions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Simon 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oldest game system you have played on? </a:t>
            </a:r>
            <a:r>
              <a:rPr lang="en-CA" dirty="0"/>
              <a:t>(either console or hand held)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What features of Simon are similar to modern game systems?</a:t>
            </a:r>
            <a:endParaRPr lang="en-US" dirty="0"/>
          </a:p>
        </p:txBody>
      </p:sp>
      <p:pic>
        <p:nvPicPr>
          <p:cNvPr id="1026" name="Picture 2" descr="Image result for simon 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386318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Created Simon?</a:t>
            </a:r>
          </a:p>
          <a:p>
            <a:endParaRPr lang="en-CA" dirty="0"/>
          </a:p>
          <a:p>
            <a:r>
              <a:rPr lang="en-CA" dirty="0" smtClean="0"/>
              <a:t>How is Simon related to the creation of the first game systems?</a:t>
            </a:r>
            <a:endParaRPr lang="en-US" dirty="0"/>
          </a:p>
        </p:txBody>
      </p:sp>
      <p:pic>
        <p:nvPicPr>
          <p:cNvPr id="4" name="Picture 2" descr="Image result for simon 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ICS2O0 (Grade 10 Computer Science)</vt:lpstr>
      <vt:lpstr>Module A1.2 – Sep 06</vt:lpstr>
      <vt:lpstr>Debrief-1</vt:lpstr>
      <vt:lpstr>Debrief-2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23</cp:revision>
  <dcterms:created xsi:type="dcterms:W3CDTF">2006-08-16T00:00:00Z</dcterms:created>
  <dcterms:modified xsi:type="dcterms:W3CDTF">2018-09-06T13:06:51Z</dcterms:modified>
</cp:coreProperties>
</file>