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10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A1.3 – Sep 07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US" dirty="0"/>
              <a:t>Discussion: Simon Vs. Light Bulb</a:t>
            </a:r>
          </a:p>
          <a:p>
            <a:pPr lvl="1"/>
            <a:r>
              <a:rPr lang="en-CA" dirty="0"/>
              <a:t>Module A1.3 - Simon Game – Level 3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Monday: Course 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Nethack</a:t>
            </a:r>
            <a:r>
              <a:rPr lang="en-CA" dirty="0" smtClean="0"/>
              <a:t>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Nethack</a:t>
            </a:r>
            <a:r>
              <a:rPr lang="en-CA" dirty="0" smtClean="0"/>
              <a:t> – Retro Game</a:t>
            </a:r>
          </a:p>
          <a:p>
            <a:pPr lvl="1"/>
            <a:r>
              <a:rPr lang="en-CA" dirty="0" smtClean="0"/>
              <a:t>The game played by computer experts.</a:t>
            </a:r>
          </a:p>
          <a:p>
            <a:endParaRPr lang="en-CA" dirty="0"/>
          </a:p>
          <a:p>
            <a:r>
              <a:rPr lang="en-CA" dirty="0" smtClean="0"/>
              <a:t>Resources:</a:t>
            </a:r>
          </a:p>
          <a:p>
            <a:pPr lvl="1"/>
            <a:r>
              <a:rPr lang="en-CA" dirty="0" smtClean="0"/>
              <a:t>Google “</a:t>
            </a:r>
            <a:r>
              <a:rPr lang="en-CA" dirty="0" err="1" smtClean="0"/>
              <a:t>Nethack</a:t>
            </a:r>
            <a:r>
              <a:rPr lang="en-CA" dirty="0" smtClean="0"/>
              <a:t> Online”</a:t>
            </a:r>
          </a:p>
          <a:p>
            <a:pPr lvl="1"/>
            <a:r>
              <a:rPr lang="en-CA" dirty="0" smtClean="0"/>
              <a:t>Select “alt.org/</a:t>
            </a:r>
            <a:r>
              <a:rPr lang="en-CA" dirty="0" err="1" smtClean="0"/>
              <a:t>nethack</a:t>
            </a:r>
            <a:r>
              <a:rPr lang="en-CA" dirty="0" smtClean="0"/>
              <a:t>”</a:t>
            </a:r>
          </a:p>
          <a:p>
            <a:pPr lvl="1"/>
            <a:r>
              <a:rPr lang="en-CA" dirty="0" smtClean="0"/>
              <a:t>Create a fake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67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ICS2O0 (Grade 10 Computer Science)</vt:lpstr>
      <vt:lpstr>Module A1.3 – Sep 07</vt:lpstr>
      <vt:lpstr>Nethack Fun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24</cp:revision>
  <dcterms:created xsi:type="dcterms:W3CDTF">2006-08-16T00:00:00Z</dcterms:created>
  <dcterms:modified xsi:type="dcterms:W3CDTF">2018-09-06T18:54:05Z</dcterms:modified>
</cp:coreProperties>
</file>