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6E"/>
    <a:srgbClr val="B9B2E8"/>
    <a:srgbClr val="E289F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SAKURA UI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699260" y="457835"/>
          <a:ext cx="853059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1150620"/>
                <a:gridCol w="1327150"/>
                <a:gridCol w="1870710"/>
                <a:gridCol w="1362075"/>
                <a:gridCol w="10325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navigation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message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</a:rPr>
                        <a:t>eventBus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toast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插件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collapse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  <a:sym typeface="+mn-ea"/>
                        </a:rPr>
                        <a:t>eventBus,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en-US" altLang="zh-CN" sz="140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altLang="zh-CN" sz="14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cascader </a:t>
                      </a:r>
                      <a:r>
                        <a:rPr lang="en-US" altLang="zh-CN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  <a:sym typeface="+mn-ea"/>
                        </a:rPr>
                        <a:t>单数据流</a:t>
                      </a:r>
                      <a:r>
                        <a:rPr lang="en-US" altLang="zh-CN" sz="1400"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递归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popover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事件监听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js Dom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slider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grid 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媒体查询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7030A0"/>
                          </a:solidFill>
                        </a:rPr>
                        <a:t>flex 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布局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97595" y="4189730"/>
            <a:ext cx="25965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api:</a:t>
            </a:r>
            <a:endParaRPr lang="en-US" altLang="zh-CN"/>
          </a:p>
          <a:p>
            <a:r>
              <a:rPr lang="en-US" altLang="zh-CN"/>
              <a:t>$children</a:t>
            </a:r>
            <a:endParaRPr lang="en-US" altLang="zh-CN"/>
          </a:p>
          <a:p>
            <a:r>
              <a:rPr lang="en-US" altLang="zh-CN"/>
              <a:t>provide &amp; inject</a:t>
            </a:r>
            <a:endParaRPr lang="en-US" altLang="zh-CN"/>
          </a:p>
          <a:p>
            <a:r>
              <a:rPr lang="en-US" altLang="zh-CN"/>
              <a:t>$on</a:t>
            </a:r>
            <a:endParaRPr lang="en-US" altLang="zh-CN"/>
          </a:p>
          <a:p>
            <a:r>
              <a:rPr lang="en-US" altLang="zh-CN"/>
              <a:t>$emit</a:t>
            </a:r>
            <a:endParaRPr lang="en-US" altLang="zh-CN"/>
          </a:p>
          <a:p>
            <a:r>
              <a:rPr lang="en-US" altLang="zh-CN"/>
              <a:t>updated()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3823335" y="4834890"/>
            <a:ext cx="1922780" cy="82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443345" y="4653280"/>
            <a:ext cx="1922780" cy="8261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单数据流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6565" y="4540250"/>
            <a:ext cx="1922780" cy="826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</a:t>
            </a:r>
            <a:r>
              <a:rPr lang="en-US" altLang="zh-CN"/>
              <a:t>js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055" y="5590540"/>
            <a:ext cx="1922780" cy="826135"/>
          </a:xfrm>
          <a:prstGeom prst="ellipse">
            <a:avLst/>
          </a:prstGeom>
          <a:solidFill>
            <a:srgbClr val="B9B2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媒体查询</a:t>
            </a:r>
            <a:r>
              <a:rPr lang="en-US" altLang="zh-CN"/>
              <a:t>/flex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5835" y="3714115"/>
            <a:ext cx="1922780" cy="8261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递 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4130" y="3714115"/>
            <a:ext cx="1416050" cy="631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 件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34610" y="5661025"/>
            <a:ext cx="1922780" cy="826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Vue </a:t>
            </a:r>
            <a:r>
              <a:rPr lang="zh-CN" altLang="en-US" sz="1400"/>
              <a:t>插件开发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612140" y="1143000"/>
            <a:ext cx="1003300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</a:t>
            </a:r>
            <a:endParaRPr lang="en-US" altLang="zh-CN"/>
          </a:p>
        </p:txBody>
      </p:sp>
      <p:sp>
        <p:nvSpPr>
          <p:cNvPr id="5" name="同侧圆角矩形 4"/>
          <p:cNvSpPr/>
          <p:nvPr/>
        </p:nvSpPr>
        <p:spPr>
          <a:xfrm>
            <a:off x="1403350" y="2801620"/>
            <a:ext cx="1344930" cy="46037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tab-item</a:t>
            </a:r>
            <a:endParaRPr lang="en-US" altLang="zh-CN"/>
          </a:p>
        </p:txBody>
      </p:sp>
      <p:sp>
        <p:nvSpPr>
          <p:cNvPr id="6" name="同侧圆角矩形 5"/>
          <p:cNvSpPr/>
          <p:nvPr/>
        </p:nvSpPr>
        <p:spPr>
          <a:xfrm>
            <a:off x="1061085" y="3555365"/>
            <a:ext cx="121475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tab-pane</a:t>
            </a:r>
            <a:endParaRPr lang="en-US" altLang="zh-CN"/>
          </a:p>
        </p:txBody>
      </p:sp>
      <p:sp>
        <p:nvSpPr>
          <p:cNvPr id="7" name="同侧圆角矩形 6"/>
          <p:cNvSpPr/>
          <p:nvPr/>
        </p:nvSpPr>
        <p:spPr>
          <a:xfrm>
            <a:off x="1757045" y="4310380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tab-body</a:t>
            </a:r>
            <a:endParaRPr lang="en-US" altLang="zh-CN"/>
          </a:p>
        </p:txBody>
      </p:sp>
      <p:sp>
        <p:nvSpPr>
          <p:cNvPr id="8" name="同侧圆角矩形 7"/>
          <p:cNvSpPr/>
          <p:nvPr/>
        </p:nvSpPr>
        <p:spPr>
          <a:xfrm>
            <a:off x="954405" y="2021205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tab-head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3843020" y="385445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4865" y="123507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emit(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9335" y="280162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5535" y="280162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</a:t>
            </a:r>
            <a:r>
              <a:rPr lang="zh-CN" altLang="en-US"/>
              <a:t>选中样式改变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15535" y="360172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 </a:t>
            </a:r>
            <a:r>
              <a:rPr lang="zh-CN" altLang="en-US"/>
              <a:t>选中页签出现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195" y="202120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</a:t>
            </a:r>
            <a:r>
              <a:rPr lang="zh-CN" altLang="en-US"/>
              <a:t>让线滑动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35195" y="12350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-</a:t>
            </a:r>
            <a:r>
              <a:rPr lang="zh-CN" altLang="en-US"/>
              <a:t>通知父组件修改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3868420" y="1701800"/>
            <a:ext cx="1231900" cy="967740"/>
          </a:xfrm>
          <a:prstGeom prst="curvedConnector3">
            <a:avLst>
              <a:gd name="adj1" fmla="val 49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flipV="1">
            <a:off x="4165600" y="2419350"/>
            <a:ext cx="743585" cy="43688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4130040" y="3010535"/>
            <a:ext cx="928370" cy="1054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3850005" y="3175635"/>
            <a:ext cx="967740" cy="507365"/>
          </a:xfrm>
          <a:prstGeom prst="curved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77110" y="134493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277110" y="328993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collapse-item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5129530" y="361950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89195" y="1258570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$on('add')/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$on('remove')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 lang="zh-CN" altLang="en-US">
                <a:sym typeface="+mn-ea"/>
              </a:rPr>
              <a:t>通知父组件修改数据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9195" y="338899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$emit('add')/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$on('remove')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3720" y="1344930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$emit('update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8020" y="349821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$on('update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')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UI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6200000" flipV="1">
            <a:off x="5144135" y="2230120"/>
            <a:ext cx="1581785" cy="921385"/>
          </a:xfrm>
          <a:prstGeom prst="curvedConnector3">
            <a:avLst>
              <a:gd name="adj1" fmla="val 499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7470140" y="1238885"/>
            <a:ext cx="802640" cy="118110"/>
          </a:xfrm>
          <a:prstGeom prst="curvedConnector3">
            <a:avLst>
              <a:gd name="adj1" fmla="val 5007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5400000" flipV="1">
            <a:off x="8544560" y="2418715"/>
            <a:ext cx="1793875" cy="3543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218055" y="4953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369185" y="441071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slide-item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00625" y="1344930"/>
            <a:ext cx="1676400" cy="472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$emit </a:t>
            </a:r>
            <a:r>
              <a:rPr lang="zh-CN" altLang="en-US" sz="1400"/>
              <a:t>通知父组件改值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927600" y="2357120"/>
            <a:ext cx="4366895" cy="5308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父组件改值后，</a:t>
            </a:r>
            <a:r>
              <a:rPr lang="en-US" altLang="zh-CN" sz="1400"/>
              <a:t>slide</a:t>
            </a:r>
            <a:r>
              <a:rPr lang="zh-CN" altLang="en-US" sz="1400"/>
              <a:t>的</a:t>
            </a:r>
            <a:r>
              <a:rPr lang="en-US" altLang="zh-CN" sz="1400"/>
              <a:t>update</a:t>
            </a:r>
            <a:r>
              <a:rPr lang="zh-CN" altLang="en-US" sz="1400"/>
              <a:t>函数被触发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165725" y="3773805"/>
            <a:ext cx="4366895" cy="530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updated</a:t>
            </a:r>
            <a:r>
              <a:rPr lang="zh-CN" altLang="en-US" sz="1400"/>
              <a:t>钩子函数通过遍历</a:t>
            </a:r>
            <a:r>
              <a:rPr lang="en-US" altLang="zh-CN" sz="1400"/>
              <a:t>children</a:t>
            </a:r>
            <a:r>
              <a:rPr lang="zh-CN" altLang="en-US" sz="1400"/>
              <a:t>将数据赋值给</a:t>
            </a:r>
            <a:r>
              <a:rPr lang="en-US" altLang="zh-CN" sz="1400"/>
              <a:t>children</a:t>
            </a:r>
            <a:endParaRPr lang="en-US" altLang="zh-CN" sz="1400"/>
          </a:p>
        </p:txBody>
      </p:sp>
      <p:cxnSp>
        <p:nvCxnSpPr>
          <p:cNvPr id="10" name="曲线连接符 9"/>
          <p:cNvCxnSpPr/>
          <p:nvPr/>
        </p:nvCxnSpPr>
        <p:spPr>
          <a:xfrm>
            <a:off x="4036060" y="625475"/>
            <a:ext cx="1876425" cy="566420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6653530" y="1625600"/>
            <a:ext cx="663575" cy="615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764655" y="3023870"/>
            <a:ext cx="817880" cy="54546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977005" y="4389755"/>
            <a:ext cx="3021330" cy="625475"/>
          </a:xfrm>
          <a:prstGeom prst="curvedConnector3">
            <a:avLst>
              <a:gd name="adj1" fmla="val 38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1435" y="1734820"/>
            <a:ext cx="154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引起数据变动的来源是上层</a:t>
            </a:r>
            <a:r>
              <a:rPr lang="en-US" altLang="zh-CN"/>
              <a:t>slide</a:t>
            </a:r>
            <a:r>
              <a:rPr lang="zh-CN" altLang="en-US"/>
              <a:t>组件，不是其嵌套组件</a:t>
            </a:r>
            <a:r>
              <a:rPr lang="en-US" altLang="zh-CN"/>
              <a:t>slide-item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86230" y="199707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035935" y="37211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cascader-item</a:t>
            </a:r>
            <a:endParaRPr lang="en-US" altLang="zh-CN"/>
          </a:p>
        </p:txBody>
      </p:sp>
      <p:cxnSp>
        <p:nvCxnSpPr>
          <p:cNvPr id="6" name="曲线连接符 5"/>
          <p:cNvCxnSpPr/>
          <p:nvPr/>
        </p:nvCxnSpPr>
        <p:spPr>
          <a:xfrm rot="16200000" flipV="1">
            <a:off x="3121025" y="261112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1698625" y="97155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8425" y="2790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0" y="102298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 </a:t>
            </a:r>
            <a:r>
              <a:rPr lang="zh-CN" altLang="en-US">
                <a:solidFill>
                  <a:srgbClr val="FF0000"/>
                </a:solidFill>
              </a:rPr>
              <a:t>通知父组件改值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演示</Application>
  <PresentationFormat>宽屏</PresentationFormat>
  <Paragraphs>119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24942</cp:lastModifiedBy>
  <cp:revision>11</cp:revision>
  <dcterms:created xsi:type="dcterms:W3CDTF">2019-04-28T14:27:15Z</dcterms:created>
  <dcterms:modified xsi:type="dcterms:W3CDTF">2019-04-28T15:48:03Z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