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14"/>
  </p:notesMasterIdLst>
  <p:handoutMasterIdLst>
    <p:handoutMasterId r:id="rId15"/>
  </p:handoutMasterIdLst>
  <p:sldIdLst>
    <p:sldId id="289" r:id="rId5"/>
    <p:sldId id="288" r:id="rId6"/>
    <p:sldId id="290" r:id="rId7"/>
    <p:sldId id="291" r:id="rId8"/>
    <p:sldId id="261" r:id="rId9"/>
    <p:sldId id="293" r:id="rId10"/>
    <p:sldId id="265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7CDC9-2D50-4814-A607-9BD0F2EADAC3}" v="23" dt="2024-11-21T23:32:36.460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ZHU DENG" userId="c57c604505d4c329" providerId="LiveId" clId="{6397CDC9-2D50-4814-A607-9BD0F2EADAC3}"/>
    <pc:docChg chg="undo custSel addSld delSld modSld">
      <pc:chgData name="FANZHU DENG" userId="c57c604505d4c329" providerId="LiveId" clId="{6397CDC9-2D50-4814-A607-9BD0F2EADAC3}" dt="2024-11-22T00:53:40.811" v="1750" actId="20577"/>
      <pc:docMkLst>
        <pc:docMk/>
      </pc:docMkLst>
      <pc:sldChg chg="addSp delSp modSp mod">
        <pc:chgData name="FANZHU DENG" userId="c57c604505d4c329" providerId="LiveId" clId="{6397CDC9-2D50-4814-A607-9BD0F2EADAC3}" dt="2024-11-22T00:42:56.848" v="1555" actId="14100"/>
        <pc:sldMkLst>
          <pc:docMk/>
          <pc:sldMk cId="3666674671" sldId="261"/>
        </pc:sldMkLst>
        <pc:spChg chg="mod">
          <ac:chgData name="FANZHU DENG" userId="c57c604505d4c329" providerId="LiveId" clId="{6397CDC9-2D50-4814-A607-9BD0F2EADAC3}" dt="2024-11-22T00:42:56.848" v="1555" actId="14100"/>
          <ac:spMkLst>
            <pc:docMk/>
            <pc:sldMk cId="3666674671" sldId="261"/>
            <ac:spMk id="2" creationId="{9635F5E3-2B1C-7C0A-8581-67A9052D13AA}"/>
          </ac:spMkLst>
        </pc:spChg>
        <pc:spChg chg="del mod">
          <ac:chgData name="FANZHU DENG" userId="c57c604505d4c329" providerId="LiveId" clId="{6397CDC9-2D50-4814-A607-9BD0F2EADAC3}" dt="2024-11-21T12:34:00.927" v="553" actId="22"/>
          <ac:spMkLst>
            <pc:docMk/>
            <pc:sldMk cId="3666674671" sldId="261"/>
            <ac:spMk id="3" creationId="{A6A33159-D030-2F82-A142-F75940728319}"/>
          </ac:spMkLst>
        </pc:spChg>
        <pc:picChg chg="add mod ord">
          <ac:chgData name="FANZHU DENG" userId="c57c604505d4c329" providerId="LiveId" clId="{6397CDC9-2D50-4814-A607-9BD0F2EADAC3}" dt="2024-11-21T12:34:07.070" v="557" actId="1076"/>
          <ac:picMkLst>
            <pc:docMk/>
            <pc:sldMk cId="3666674671" sldId="261"/>
            <ac:picMk id="5" creationId="{3F8609AF-A08C-2447-450D-98BBF7F11776}"/>
          </ac:picMkLst>
        </pc:picChg>
        <pc:picChg chg="add mod">
          <ac:chgData name="FANZHU DENG" userId="c57c604505d4c329" providerId="LiveId" clId="{6397CDC9-2D50-4814-A607-9BD0F2EADAC3}" dt="2024-11-21T22:46:06.183" v="1068" actId="1076"/>
          <ac:picMkLst>
            <pc:docMk/>
            <pc:sldMk cId="3666674671" sldId="261"/>
            <ac:picMk id="7" creationId="{EDBDA64D-69BF-AE45-F7CC-5BB00F60C28E}"/>
          </ac:picMkLst>
        </pc:picChg>
        <pc:picChg chg="add mod">
          <ac:chgData name="FANZHU DENG" userId="c57c604505d4c329" providerId="LiveId" clId="{6397CDC9-2D50-4814-A607-9BD0F2EADAC3}" dt="2024-11-21T22:46:07.166" v="1069" actId="1076"/>
          <ac:picMkLst>
            <pc:docMk/>
            <pc:sldMk cId="3666674671" sldId="261"/>
            <ac:picMk id="9" creationId="{F04BE426-174D-5977-447D-C56DC21BAC19}"/>
          </ac:picMkLst>
        </pc:picChg>
        <pc:picChg chg="mod">
          <ac:chgData name="FANZHU DENG" userId="c57c604505d4c329" providerId="LiveId" clId="{6397CDC9-2D50-4814-A607-9BD0F2EADAC3}" dt="2024-11-21T22:33:46.270" v="731"/>
          <ac:picMkLst>
            <pc:docMk/>
            <pc:sldMk cId="3666674671" sldId="261"/>
            <ac:picMk id="24" creationId="{A672B903-78EE-718A-C122-69D512078839}"/>
          </ac:picMkLst>
        </pc:picChg>
      </pc:sldChg>
      <pc:sldChg chg="modSp">
        <pc:chgData name="FANZHU DENG" userId="c57c604505d4c329" providerId="LiveId" clId="{6397CDC9-2D50-4814-A607-9BD0F2EADAC3}" dt="2024-11-21T22:33:46.270" v="731"/>
        <pc:sldMkLst>
          <pc:docMk/>
          <pc:sldMk cId="1210802199" sldId="262"/>
        </pc:sldMkLst>
        <pc:spChg chg="mod">
          <ac:chgData name="FANZHU DENG" userId="c57c604505d4c329" providerId="LiveId" clId="{6397CDC9-2D50-4814-A607-9BD0F2EADAC3}" dt="2024-11-21T22:33:46.270" v="731"/>
          <ac:spMkLst>
            <pc:docMk/>
            <pc:sldMk cId="1210802199" sldId="262"/>
            <ac:spMk id="2" creationId="{28BAC361-0D7A-DC05-86B5-6DD77D322F5B}"/>
          </ac:spMkLst>
        </pc:spChg>
        <pc:spChg chg="mod">
          <ac:chgData name="FANZHU DENG" userId="c57c604505d4c329" providerId="LiveId" clId="{6397CDC9-2D50-4814-A607-9BD0F2EADAC3}" dt="2024-11-21T22:33:46.270" v="731"/>
          <ac:spMkLst>
            <pc:docMk/>
            <pc:sldMk cId="1210802199" sldId="262"/>
            <ac:spMk id="5" creationId="{8B677B09-3174-BBA1-373B-7BAD2F898765}"/>
          </ac:spMkLst>
        </pc:spChg>
        <pc:picChg chg="mod">
          <ac:chgData name="FANZHU DENG" userId="c57c604505d4c329" providerId="LiveId" clId="{6397CDC9-2D50-4814-A607-9BD0F2EADAC3}" dt="2024-11-21T22:33:46.270" v="731"/>
          <ac:picMkLst>
            <pc:docMk/>
            <pc:sldMk cId="1210802199" sldId="262"/>
            <ac:picMk id="34" creationId="{E461669C-A7BA-D639-22CB-B5FBBE698B38}"/>
          </ac:picMkLst>
        </pc:picChg>
      </pc:sldChg>
      <pc:sldChg chg="modSp mod">
        <pc:chgData name="FANZHU DENG" userId="c57c604505d4c329" providerId="LiveId" clId="{6397CDC9-2D50-4814-A607-9BD0F2EADAC3}" dt="2024-11-22T00:38:17.776" v="1553" actId="20577"/>
        <pc:sldMkLst>
          <pc:docMk/>
          <pc:sldMk cId="2737241225" sldId="263"/>
        </pc:sldMkLst>
        <pc:spChg chg="mod">
          <ac:chgData name="FANZHU DENG" userId="c57c604505d4c329" providerId="LiveId" clId="{6397CDC9-2D50-4814-A607-9BD0F2EADAC3}" dt="2024-11-21T22:33:46.270" v="731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FANZHU DENG" userId="c57c604505d4c329" providerId="LiveId" clId="{6397CDC9-2D50-4814-A607-9BD0F2EADAC3}" dt="2024-11-22T00:38:17.776" v="1553" actId="20577"/>
          <ac:spMkLst>
            <pc:docMk/>
            <pc:sldMk cId="2737241225" sldId="263"/>
            <ac:spMk id="3" creationId="{ECC8AA23-D8D0-93BE-5C5F-103A750B0D2F}"/>
          </ac:spMkLst>
        </pc:spChg>
        <pc:picChg chg="mod">
          <ac:chgData name="FANZHU DENG" userId="c57c604505d4c329" providerId="LiveId" clId="{6397CDC9-2D50-4814-A607-9BD0F2EADAC3}" dt="2024-11-21T22:33:46.270" v="731"/>
          <ac:picMkLst>
            <pc:docMk/>
            <pc:sldMk cId="2737241225" sldId="263"/>
            <ac:picMk id="20" creationId="{E5D7764F-CE06-1A00-3555-ACAE6ACDFE10}"/>
          </ac:picMkLst>
        </pc:picChg>
      </pc:sldChg>
      <pc:sldChg chg="del">
        <pc:chgData name="FANZHU DENG" userId="c57c604505d4c329" providerId="LiveId" clId="{6397CDC9-2D50-4814-A607-9BD0F2EADAC3}" dt="2024-11-21T04:59:51.544" v="465" actId="47"/>
        <pc:sldMkLst>
          <pc:docMk/>
          <pc:sldMk cId="837402205" sldId="264"/>
        </pc:sldMkLst>
      </pc:sldChg>
      <pc:sldChg chg="addSp delSp modSp mod delAnim">
        <pc:chgData name="FANZHU DENG" userId="c57c604505d4c329" providerId="LiveId" clId="{6397CDC9-2D50-4814-A607-9BD0F2EADAC3}" dt="2024-11-21T23:17:56.663" v="1099" actId="20577"/>
        <pc:sldMkLst>
          <pc:docMk/>
          <pc:sldMk cId="729609147" sldId="265"/>
        </pc:sldMkLst>
        <pc:spChg chg="mod">
          <ac:chgData name="FANZHU DENG" userId="c57c604505d4c329" providerId="LiveId" clId="{6397CDC9-2D50-4814-A607-9BD0F2EADAC3}" dt="2024-11-21T22:33:46.270" v="731"/>
          <ac:spMkLst>
            <pc:docMk/>
            <pc:sldMk cId="729609147" sldId="265"/>
            <ac:spMk id="2" creationId="{314C27C8-165C-5513-DB4B-9D840097C545}"/>
          </ac:spMkLst>
        </pc:spChg>
        <pc:spChg chg="add mod">
          <ac:chgData name="FANZHU DENG" userId="c57c604505d4c329" providerId="LiveId" clId="{6397CDC9-2D50-4814-A607-9BD0F2EADAC3}" dt="2024-11-21T22:45:22.352" v="964" actId="1076"/>
          <ac:spMkLst>
            <pc:docMk/>
            <pc:sldMk cId="729609147" sldId="265"/>
            <ac:spMk id="3" creationId="{6CB887C9-A471-A84B-9B80-5769681EBD50}"/>
          </ac:spMkLst>
        </pc:spChg>
        <pc:spChg chg="add">
          <ac:chgData name="FANZHU DENG" userId="c57c604505d4c329" providerId="LiveId" clId="{6397CDC9-2D50-4814-A607-9BD0F2EADAC3}" dt="2024-11-21T12:41:21.259" v="637"/>
          <ac:spMkLst>
            <pc:docMk/>
            <pc:sldMk cId="729609147" sldId="265"/>
            <ac:spMk id="3" creationId="{D5B7B4B0-27CC-D12A-1F9E-8ED549D86F87}"/>
          </ac:spMkLst>
        </pc:spChg>
        <pc:spChg chg="mod">
          <ac:chgData name="FANZHU DENG" userId="c57c604505d4c329" providerId="LiveId" clId="{6397CDC9-2D50-4814-A607-9BD0F2EADAC3}" dt="2024-11-21T23:17:56.663" v="1099" actId="20577"/>
          <ac:spMkLst>
            <pc:docMk/>
            <pc:sldMk cId="729609147" sldId="265"/>
            <ac:spMk id="4" creationId="{83302BFD-960F-CBB3-E984-CDC12813A10C}"/>
          </ac:spMkLst>
        </pc:spChg>
        <pc:spChg chg="add">
          <ac:chgData name="FANZHU DENG" userId="c57c604505d4c329" providerId="LiveId" clId="{6397CDC9-2D50-4814-A607-9BD0F2EADAC3}" dt="2024-11-21T12:47:53.602" v="703"/>
          <ac:spMkLst>
            <pc:docMk/>
            <pc:sldMk cId="729609147" sldId="265"/>
            <ac:spMk id="5" creationId="{61EF932F-7851-64D5-D214-E37E827E6470}"/>
          </ac:spMkLst>
        </pc:spChg>
        <pc:spChg chg="add">
          <ac:chgData name="FANZHU DENG" userId="c57c604505d4c329" providerId="LiveId" clId="{6397CDC9-2D50-4814-A607-9BD0F2EADAC3}" dt="2024-11-21T12:48:00.601" v="709"/>
          <ac:spMkLst>
            <pc:docMk/>
            <pc:sldMk cId="729609147" sldId="265"/>
            <ac:spMk id="6" creationId="{E3C38F06-7432-1306-C4EE-1BAA8C9B44EB}"/>
          </ac:spMkLst>
        </pc:spChg>
        <pc:picChg chg="del">
          <ac:chgData name="FANZHU DENG" userId="c57c604505d4c329" providerId="LiveId" clId="{6397CDC9-2D50-4814-A607-9BD0F2EADAC3}" dt="2024-11-21T04:59:55.935" v="466" actId="478"/>
          <ac:picMkLst>
            <pc:docMk/>
            <pc:sldMk cId="729609147" sldId="265"/>
            <ac:picMk id="8" creationId="{30BA24B0-0B7E-5BED-032F-1A618D65BC55}"/>
          </ac:picMkLst>
        </pc:picChg>
      </pc:sldChg>
      <pc:sldChg chg="modSp mod">
        <pc:chgData name="FANZHU DENG" userId="c57c604505d4c329" providerId="LiveId" clId="{6397CDC9-2D50-4814-A607-9BD0F2EADAC3}" dt="2024-11-21T22:33:46.270" v="731"/>
        <pc:sldMkLst>
          <pc:docMk/>
          <pc:sldMk cId="1038351183" sldId="288"/>
        </pc:sldMkLst>
        <pc:spChg chg="mod">
          <ac:chgData name="FANZHU DENG" userId="c57c604505d4c329" providerId="LiveId" clId="{6397CDC9-2D50-4814-A607-9BD0F2EADAC3}" dt="2024-11-21T22:33:46.270" v="731"/>
          <ac:spMkLst>
            <pc:docMk/>
            <pc:sldMk cId="1038351183" sldId="288"/>
            <ac:spMk id="2" creationId="{43C2181D-911C-1343-7267-E35AC86CCA0E}"/>
          </ac:spMkLst>
        </pc:spChg>
        <pc:spChg chg="mod">
          <ac:chgData name="FANZHU DENG" userId="c57c604505d4c329" providerId="LiveId" clId="{6397CDC9-2D50-4814-A607-9BD0F2EADAC3}" dt="2024-11-21T22:33:46.270" v="731"/>
          <ac:spMkLst>
            <pc:docMk/>
            <pc:sldMk cId="1038351183" sldId="288"/>
            <ac:spMk id="3" creationId="{9BEA8735-F1DC-1DE6-0A38-429B2F660F8A}"/>
          </ac:spMkLst>
        </pc:spChg>
        <pc:picChg chg="mod">
          <ac:chgData name="FANZHU DENG" userId="c57c604505d4c329" providerId="LiveId" clId="{6397CDC9-2D50-4814-A607-9BD0F2EADAC3}" dt="2024-11-21T22:33:46.270" v="731"/>
          <ac:picMkLst>
            <pc:docMk/>
            <pc:sldMk cId="1038351183" sldId="288"/>
            <ac:picMk id="25" creationId="{086C9520-C924-5732-CC82-F0C4A533D4E2}"/>
          </ac:picMkLst>
        </pc:picChg>
      </pc:sldChg>
      <pc:sldChg chg="modSp mod">
        <pc:chgData name="FANZHU DENG" userId="c57c604505d4c329" providerId="LiveId" clId="{6397CDC9-2D50-4814-A607-9BD0F2EADAC3}" dt="2024-11-21T22:33:46.270" v="731"/>
        <pc:sldMkLst>
          <pc:docMk/>
          <pc:sldMk cId="3078994387" sldId="289"/>
        </pc:sldMkLst>
        <pc:spChg chg="mod">
          <ac:chgData name="FANZHU DENG" userId="c57c604505d4c329" providerId="LiveId" clId="{6397CDC9-2D50-4814-A607-9BD0F2EADAC3}" dt="2024-11-21T22:33:46.270" v="731"/>
          <ac:spMkLst>
            <pc:docMk/>
            <pc:sldMk cId="3078994387" sldId="289"/>
            <ac:spMk id="9" creationId="{6FEC93CF-2672-7D78-F278-58C5E012E0DF}"/>
          </ac:spMkLst>
        </pc:spChg>
        <pc:picChg chg="mod">
          <ac:chgData name="FANZHU DENG" userId="c57c604505d4c329" providerId="LiveId" clId="{6397CDC9-2D50-4814-A607-9BD0F2EADAC3}" dt="2024-11-21T22:33:46.270" v="731"/>
          <ac:picMkLst>
            <pc:docMk/>
            <pc:sldMk cId="3078994387" sldId="289"/>
            <ac:picMk id="7" creationId="{ED21B7CD-3D69-26B5-8A0B-52A19A6B0A26}"/>
          </ac:picMkLst>
        </pc:picChg>
      </pc:sldChg>
      <pc:sldChg chg="modSp mod">
        <pc:chgData name="FANZHU DENG" userId="c57c604505d4c329" providerId="LiveId" clId="{6397CDC9-2D50-4814-A607-9BD0F2EADAC3}" dt="2024-11-22T00:50:41.538" v="1672" actId="20577"/>
        <pc:sldMkLst>
          <pc:docMk/>
          <pc:sldMk cId="3070275398" sldId="290"/>
        </pc:sldMkLst>
        <pc:spChg chg="mod">
          <ac:chgData name="FANZHU DENG" userId="c57c604505d4c329" providerId="LiveId" clId="{6397CDC9-2D50-4814-A607-9BD0F2EADAC3}" dt="2024-11-21T22:33:46.270" v="731"/>
          <ac:spMkLst>
            <pc:docMk/>
            <pc:sldMk cId="3070275398" sldId="290"/>
            <ac:spMk id="2" creationId="{7086A8D1-B94E-6D6B-2C63-8E5701397C5D}"/>
          </ac:spMkLst>
        </pc:spChg>
        <pc:spChg chg="mod">
          <ac:chgData name="FANZHU DENG" userId="c57c604505d4c329" providerId="LiveId" clId="{6397CDC9-2D50-4814-A607-9BD0F2EADAC3}" dt="2024-11-22T00:50:41.538" v="1672" actId="20577"/>
          <ac:spMkLst>
            <pc:docMk/>
            <pc:sldMk cId="3070275398" sldId="290"/>
            <ac:spMk id="3" creationId="{822B0A53-5CE6-54CA-8141-BEA291E44148}"/>
          </ac:spMkLst>
        </pc:spChg>
        <pc:picChg chg="mod">
          <ac:chgData name="FANZHU DENG" userId="c57c604505d4c329" providerId="LiveId" clId="{6397CDC9-2D50-4814-A607-9BD0F2EADAC3}" dt="2024-11-21T22:33:46.270" v="731"/>
          <ac:picMkLst>
            <pc:docMk/>
            <pc:sldMk cId="3070275398" sldId="290"/>
            <ac:picMk id="24" creationId="{6345DD93-FA62-2D01-D3AB-52F1F899411F}"/>
          </ac:picMkLst>
        </pc:picChg>
      </pc:sldChg>
      <pc:sldChg chg="addSp delSp modSp mod">
        <pc:chgData name="FANZHU DENG" userId="c57c604505d4c329" providerId="LiveId" clId="{6397CDC9-2D50-4814-A607-9BD0F2EADAC3}" dt="2024-11-22T00:53:40.811" v="1750" actId="20577"/>
        <pc:sldMkLst>
          <pc:docMk/>
          <pc:sldMk cId="2394594583" sldId="291"/>
        </pc:sldMkLst>
        <pc:spChg chg="mod">
          <ac:chgData name="FANZHU DENG" userId="c57c604505d4c329" providerId="LiveId" clId="{6397CDC9-2D50-4814-A607-9BD0F2EADAC3}" dt="2024-11-21T22:44:27.730" v="953"/>
          <ac:spMkLst>
            <pc:docMk/>
            <pc:sldMk cId="2394594583" sldId="291"/>
            <ac:spMk id="2" creationId="{8BAD9414-91A9-1308-6FCE-C854D1463DD8}"/>
          </ac:spMkLst>
        </pc:spChg>
        <pc:spChg chg="add mod">
          <ac:chgData name="FANZHU DENG" userId="c57c604505d4c329" providerId="LiveId" clId="{6397CDC9-2D50-4814-A607-9BD0F2EADAC3}" dt="2024-11-22T00:53:40.811" v="1750" actId="20577"/>
          <ac:spMkLst>
            <pc:docMk/>
            <pc:sldMk cId="2394594583" sldId="291"/>
            <ac:spMk id="3" creationId="{79AD1B35-ABE8-D300-ECC1-46869F550063}"/>
          </ac:spMkLst>
        </pc:spChg>
        <pc:picChg chg="del">
          <ac:chgData name="FANZHU DENG" userId="c57c604505d4c329" providerId="LiveId" clId="{6397CDC9-2D50-4814-A607-9BD0F2EADAC3}" dt="2024-11-21T03:39:51.116" v="326" actId="478"/>
          <ac:picMkLst>
            <pc:docMk/>
            <pc:sldMk cId="2394594583" sldId="291"/>
            <ac:picMk id="5" creationId="{DFA8E35B-E773-56F0-F62E-CD51E913FF54}"/>
          </ac:picMkLst>
        </pc:picChg>
        <pc:picChg chg="mod">
          <ac:chgData name="FANZHU DENG" userId="c57c604505d4c329" providerId="LiveId" clId="{6397CDC9-2D50-4814-A607-9BD0F2EADAC3}" dt="2024-11-21T22:33:46.270" v="731"/>
          <ac:picMkLst>
            <pc:docMk/>
            <pc:sldMk cId="2394594583" sldId="291"/>
            <ac:picMk id="24" creationId="{FA87E28A-5504-07A7-E2E0-0C3BC65FDCF7}"/>
          </ac:picMkLst>
        </pc:picChg>
      </pc:sldChg>
      <pc:sldChg chg="addSp delSp modSp del mod delAnim">
        <pc:chgData name="FANZHU DENG" userId="c57c604505d4c329" providerId="LiveId" clId="{6397CDC9-2D50-4814-A607-9BD0F2EADAC3}" dt="2024-11-21T12:48:35.317" v="721" actId="47"/>
        <pc:sldMkLst>
          <pc:docMk/>
          <pc:sldMk cId="3357595406" sldId="292"/>
        </pc:sldMkLst>
        <pc:spChg chg="add mod">
          <ac:chgData name="FANZHU DENG" userId="c57c604505d4c329" providerId="LiveId" clId="{6397CDC9-2D50-4814-A607-9BD0F2EADAC3}" dt="2024-11-21T05:00:14.834" v="470" actId="478"/>
          <ac:spMkLst>
            <pc:docMk/>
            <pc:sldMk cId="3357595406" sldId="292"/>
            <ac:spMk id="4" creationId="{64EB3347-D92C-BD68-C1EA-F292EF1F916C}"/>
          </ac:spMkLst>
        </pc:spChg>
        <pc:spChg chg="add mod">
          <ac:chgData name="FANZHU DENG" userId="c57c604505d4c329" providerId="LiveId" clId="{6397CDC9-2D50-4814-A607-9BD0F2EADAC3}" dt="2024-11-21T05:00:15.458" v="471" actId="478"/>
          <ac:spMkLst>
            <pc:docMk/>
            <pc:sldMk cId="3357595406" sldId="292"/>
            <ac:spMk id="7" creationId="{9ABBCBF5-B6F7-C3CC-77A3-837607D6F946}"/>
          </ac:spMkLst>
        </pc:spChg>
        <pc:picChg chg="del">
          <ac:chgData name="FANZHU DENG" userId="c57c604505d4c329" providerId="LiveId" clId="{6397CDC9-2D50-4814-A607-9BD0F2EADAC3}" dt="2024-11-21T05:00:14.834" v="470" actId="478"/>
          <ac:picMkLst>
            <pc:docMk/>
            <pc:sldMk cId="3357595406" sldId="292"/>
            <ac:picMk id="6" creationId="{E53F708B-439A-0B9F-6599-CCBA989EB818}"/>
          </ac:picMkLst>
        </pc:picChg>
        <pc:picChg chg="del">
          <ac:chgData name="FANZHU DENG" userId="c57c604505d4c329" providerId="LiveId" clId="{6397CDC9-2D50-4814-A607-9BD0F2EADAC3}" dt="2024-11-21T05:00:15.458" v="471" actId="478"/>
          <ac:picMkLst>
            <pc:docMk/>
            <pc:sldMk cId="3357595406" sldId="292"/>
            <ac:picMk id="10" creationId="{2B9979CF-A6B5-3E10-66B2-3412401A8729}"/>
          </ac:picMkLst>
        </pc:picChg>
      </pc:sldChg>
      <pc:sldChg chg="addSp modSp add mod">
        <pc:chgData name="FANZHU DENG" userId="c57c604505d4c329" providerId="LiveId" clId="{6397CDC9-2D50-4814-A607-9BD0F2EADAC3}" dt="2024-11-22T00:43:04.759" v="1559" actId="1076"/>
        <pc:sldMkLst>
          <pc:docMk/>
          <pc:sldMk cId="845639226" sldId="293"/>
        </pc:sldMkLst>
        <pc:spChg chg="mod">
          <ac:chgData name="FANZHU DENG" userId="c57c604505d4c329" providerId="LiveId" clId="{6397CDC9-2D50-4814-A607-9BD0F2EADAC3}" dt="2024-11-22T00:43:02.475" v="1557" actId="14100"/>
          <ac:spMkLst>
            <pc:docMk/>
            <pc:sldMk cId="845639226" sldId="293"/>
            <ac:spMk id="2" creationId="{7D714583-9577-40D8-71BC-9D45BF319933}"/>
          </ac:spMkLst>
        </pc:spChg>
        <pc:spChg chg="mod">
          <ac:chgData name="FANZHU DENG" userId="c57c604505d4c329" providerId="LiveId" clId="{6397CDC9-2D50-4814-A607-9BD0F2EADAC3}" dt="2024-11-21T22:33:46.270" v="731"/>
          <ac:spMkLst>
            <pc:docMk/>
            <pc:sldMk cId="845639226" sldId="293"/>
            <ac:spMk id="3" creationId="{98E53813-8466-0904-763D-CD382E0DD6BB}"/>
          </ac:spMkLst>
        </pc:spChg>
        <pc:picChg chg="add mod">
          <ac:chgData name="FANZHU DENG" userId="c57c604505d4c329" providerId="LiveId" clId="{6397CDC9-2D50-4814-A607-9BD0F2EADAC3}" dt="2024-11-22T00:43:04.759" v="1559" actId="1076"/>
          <ac:picMkLst>
            <pc:docMk/>
            <pc:sldMk cId="845639226" sldId="293"/>
            <ac:picMk id="5" creationId="{6B5DE668-50AA-C7CF-914F-A15A99DE7E5D}"/>
          </ac:picMkLst>
        </pc:picChg>
        <pc:picChg chg="mod">
          <ac:chgData name="FANZHU DENG" userId="c57c604505d4c329" providerId="LiveId" clId="{6397CDC9-2D50-4814-A607-9BD0F2EADAC3}" dt="2024-11-21T22:33:46.270" v="731"/>
          <ac:picMkLst>
            <pc:docMk/>
            <pc:sldMk cId="845639226" sldId="293"/>
            <ac:picMk id="24" creationId="{E752AFF6-B764-2B5E-DE25-849E9765F41D}"/>
          </ac:picMkLst>
        </pc:picChg>
      </pc:sldChg>
      <pc:sldChg chg="addSp delSp modSp add del mod">
        <pc:chgData name="FANZHU DENG" userId="c57c604505d4c329" providerId="LiveId" clId="{6397CDC9-2D50-4814-A607-9BD0F2EADAC3}" dt="2024-11-21T23:19:23.835" v="1104" actId="47"/>
        <pc:sldMkLst>
          <pc:docMk/>
          <pc:sldMk cId="2888404922" sldId="294"/>
        </pc:sldMkLst>
        <pc:spChg chg="mod">
          <ac:chgData name="FANZHU DENG" userId="c57c604505d4c329" providerId="LiveId" clId="{6397CDC9-2D50-4814-A607-9BD0F2EADAC3}" dt="2024-11-21T23:11:32.118" v="1070"/>
          <ac:spMkLst>
            <pc:docMk/>
            <pc:sldMk cId="2888404922" sldId="294"/>
            <ac:spMk id="2" creationId="{9018F597-0FED-028B-7538-182618554C46}"/>
          </ac:spMkLst>
        </pc:spChg>
        <pc:spChg chg="add">
          <ac:chgData name="FANZHU DENG" userId="c57c604505d4c329" providerId="LiveId" clId="{6397CDC9-2D50-4814-A607-9BD0F2EADAC3}" dt="2024-11-21T12:49:06.169" v="725"/>
          <ac:spMkLst>
            <pc:docMk/>
            <pc:sldMk cId="2888404922" sldId="294"/>
            <ac:spMk id="3" creationId="{A97AB54B-9EA1-EDDA-9488-1D828DAC91E3}"/>
          </ac:spMkLst>
        </pc:spChg>
        <pc:spChg chg="del mod">
          <ac:chgData name="FANZHU DENG" userId="c57c604505d4c329" providerId="LiveId" clId="{6397CDC9-2D50-4814-A607-9BD0F2EADAC3}" dt="2024-11-21T22:45:14.645" v="961" actId="21"/>
          <ac:spMkLst>
            <pc:docMk/>
            <pc:sldMk cId="2888404922" sldId="294"/>
            <ac:spMk id="4" creationId="{6CB887C9-A471-A84B-9B80-5769681EBD50}"/>
          </ac:spMkLst>
        </pc:spChg>
        <pc:spChg chg="add mod">
          <ac:chgData name="FANZHU DENG" userId="c57c604505d4c329" providerId="LiveId" clId="{6397CDC9-2D50-4814-A607-9BD0F2EADAC3}" dt="2024-11-21T23:19:06.194" v="1101" actId="14100"/>
          <ac:spMkLst>
            <pc:docMk/>
            <pc:sldMk cId="2888404922" sldId="294"/>
            <ac:spMk id="5" creationId="{5B57C574-836F-CF64-5B20-D277A4C41B81}"/>
          </ac:spMkLst>
        </pc:spChg>
      </pc:sldChg>
      <pc:sldChg chg="add del">
        <pc:chgData name="FANZHU DENG" userId="c57c604505d4c329" providerId="LiveId" clId="{6397CDC9-2D50-4814-A607-9BD0F2EADAC3}" dt="2024-11-21T23:32:47.838" v="1191" actId="47"/>
        <pc:sldMkLst>
          <pc:docMk/>
          <pc:sldMk cId="4128807520" sldId="294"/>
        </pc:sldMkLst>
      </pc:sldChg>
      <pc:sldMasterChg chg="delSldLayout">
        <pc:chgData name="FANZHU DENG" userId="c57c604505d4c329" providerId="LiveId" clId="{6397CDC9-2D50-4814-A607-9BD0F2EADAC3}" dt="2024-11-21T04:59:51.544" v="465" actId="47"/>
        <pc:sldMasterMkLst>
          <pc:docMk/>
          <pc:sldMasterMk cId="1556065105" sldId="2147483667"/>
        </pc:sldMasterMkLst>
        <pc:sldLayoutChg chg="del">
          <pc:chgData name="FANZHU DENG" userId="c57c604505d4c329" providerId="LiveId" clId="{6397CDC9-2D50-4814-A607-9BD0F2EADAC3}" dt="2024-11-21T04:59:51.544" v="465" actId="47"/>
          <pc:sldLayoutMkLst>
            <pc:docMk/>
            <pc:sldMasterMk cId="1556065105" sldId="2147483667"/>
            <pc:sldLayoutMk cId="866756647" sldId="2147483685"/>
          </pc:sldLayoutMkLst>
        </pc:sldLayoutChg>
      </pc:sldMasterChg>
    </pc:docChg>
  </pc:docChgLst>
  <pc:docChgLst>
    <pc:chgData name="FANZHU DENG" userId="c57c604505d4c329" providerId="LiveId" clId="{64C4C0CB-ABDB-4E21-AD4C-C06979A964E0}"/>
    <pc:docChg chg="undo custSel addSld delSld modSld sldOrd">
      <pc:chgData name="FANZHU DENG" userId="c57c604505d4c329" providerId="LiveId" clId="{64C4C0CB-ABDB-4E21-AD4C-C06979A964E0}" dt="2024-09-28T16:01:24.792" v="3107" actId="22"/>
      <pc:docMkLst>
        <pc:docMk/>
      </pc:docMkLst>
      <pc:sldChg chg="del">
        <pc:chgData name="FANZHU DENG" userId="c57c604505d4c329" providerId="LiveId" clId="{64C4C0CB-ABDB-4E21-AD4C-C06979A964E0}" dt="2024-09-27T02:38:49" v="180" actId="47"/>
        <pc:sldMkLst>
          <pc:docMk/>
          <pc:sldMk cId="435195399" sldId="257"/>
        </pc:sldMkLst>
      </pc:sldChg>
      <pc:sldChg chg="modSp mod ord">
        <pc:chgData name="FANZHU DENG" userId="c57c604505d4c329" providerId="LiveId" clId="{64C4C0CB-ABDB-4E21-AD4C-C06979A964E0}" dt="2024-09-28T14:36:30.633" v="2990"/>
        <pc:sldMkLst>
          <pc:docMk/>
          <pc:sldMk cId="3666674671" sldId="261"/>
        </pc:sldMkLst>
        <pc:spChg chg="mod">
          <ac:chgData name="FANZHU DENG" userId="c57c604505d4c329" providerId="LiveId" clId="{64C4C0CB-ABDB-4E21-AD4C-C06979A964E0}" dt="2024-09-28T04:29:45.405" v="621" actId="20577"/>
          <ac:spMkLst>
            <pc:docMk/>
            <pc:sldMk cId="3666674671" sldId="261"/>
            <ac:spMk id="2" creationId="{9635F5E3-2B1C-7C0A-8581-67A9052D13AA}"/>
          </ac:spMkLst>
        </pc:spChg>
      </pc:sldChg>
      <pc:sldChg chg="addSp delSp modSp mod">
        <pc:chgData name="FANZHU DENG" userId="c57c604505d4c329" providerId="LiveId" clId="{64C4C0CB-ABDB-4E21-AD4C-C06979A964E0}" dt="2024-09-28T15:14:44.581" v="3099" actId="121"/>
        <pc:sldMkLst>
          <pc:docMk/>
          <pc:sldMk cId="1210802199" sldId="262"/>
        </pc:sldMkLst>
        <pc:spChg chg="add mod">
          <ac:chgData name="FANZHU DENG" userId="c57c604505d4c329" providerId="LiveId" clId="{64C4C0CB-ABDB-4E21-AD4C-C06979A964E0}" dt="2024-09-28T15:14:44.581" v="3099" actId="121"/>
          <ac:spMkLst>
            <pc:docMk/>
            <pc:sldMk cId="1210802199" sldId="262"/>
            <ac:spMk id="5" creationId="{8B677B09-3174-BBA1-373B-7BAD2F898765}"/>
          </ac:spMkLst>
        </pc:spChg>
      </pc:sldChg>
      <pc:sldChg chg="modSp mod">
        <pc:chgData name="FANZHU DENG" userId="c57c604505d4c329" providerId="LiveId" clId="{64C4C0CB-ABDB-4E21-AD4C-C06979A964E0}" dt="2024-09-28T15:14:05.466" v="3080" actId="20577"/>
        <pc:sldMkLst>
          <pc:docMk/>
          <pc:sldMk cId="2737241225" sldId="263"/>
        </pc:sldMkLst>
        <pc:spChg chg="mod">
          <ac:chgData name="FANZHU DENG" userId="c57c604505d4c329" providerId="LiveId" clId="{64C4C0CB-ABDB-4E21-AD4C-C06979A964E0}" dt="2024-09-28T04:30:59.033" v="696" actId="20577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FANZHU DENG" userId="c57c604505d4c329" providerId="LiveId" clId="{64C4C0CB-ABDB-4E21-AD4C-C06979A964E0}" dt="2024-09-28T15:14:05.466" v="3080" actId="20577"/>
          <ac:spMkLst>
            <pc:docMk/>
            <pc:sldMk cId="2737241225" sldId="263"/>
            <ac:spMk id="3" creationId="{ECC8AA23-D8D0-93BE-5C5F-103A750B0D2F}"/>
          </ac:spMkLst>
        </pc:spChg>
      </pc:sldChg>
      <pc:sldChg chg="addSp delSp modSp mod ord setBg">
        <pc:chgData name="FANZHU DENG" userId="c57c604505d4c329" providerId="LiveId" clId="{64C4C0CB-ABDB-4E21-AD4C-C06979A964E0}" dt="2024-09-28T14:36:13.853" v="2988" actId="20577"/>
        <pc:sldMkLst>
          <pc:docMk/>
          <pc:sldMk cId="837402205" sldId="264"/>
        </pc:sldMkLst>
      </pc:sldChg>
      <pc:sldChg chg="addSp delSp modSp mod delAnim modAnim">
        <pc:chgData name="FANZHU DENG" userId="c57c604505d4c329" providerId="LiveId" clId="{64C4C0CB-ABDB-4E21-AD4C-C06979A964E0}" dt="2024-09-28T15:59:24.392" v="3102" actId="21"/>
        <pc:sldMkLst>
          <pc:docMk/>
          <pc:sldMk cId="729609147" sldId="265"/>
        </pc:sldMkLst>
        <pc:spChg chg="mod">
          <ac:chgData name="FANZHU DENG" userId="c57c604505d4c329" providerId="LiveId" clId="{64C4C0CB-ABDB-4E21-AD4C-C06979A964E0}" dt="2024-09-28T04:30:48.146" v="686" actId="20577"/>
          <ac:spMkLst>
            <pc:docMk/>
            <pc:sldMk cId="729609147" sldId="265"/>
            <ac:spMk id="2" creationId="{314C27C8-165C-5513-DB4B-9D840097C545}"/>
          </ac:spMkLst>
        </pc:spChg>
        <pc:spChg chg="mod">
          <ac:chgData name="FANZHU DENG" userId="c57c604505d4c329" providerId="LiveId" clId="{64C4C0CB-ABDB-4E21-AD4C-C06979A964E0}" dt="2024-09-28T14:27:42.941" v="2552" actId="20577"/>
          <ac:spMkLst>
            <pc:docMk/>
            <pc:sldMk cId="729609147" sldId="265"/>
            <ac:spMk id="4" creationId="{83302BFD-960F-CBB3-E984-CDC12813A10C}"/>
          </ac:spMkLst>
        </pc:spChg>
      </pc:sldChg>
      <pc:sldChg chg="del">
        <pc:chgData name="FANZHU DENG" userId="c57c604505d4c329" providerId="LiveId" clId="{64C4C0CB-ABDB-4E21-AD4C-C06979A964E0}" dt="2024-09-28T12:25:50.579" v="1834" actId="47"/>
        <pc:sldMkLst>
          <pc:docMk/>
          <pc:sldMk cId="643777997" sldId="266"/>
        </pc:sldMkLst>
      </pc:sldChg>
      <pc:sldChg chg="del">
        <pc:chgData name="FANZHU DENG" userId="c57c604505d4c329" providerId="LiveId" clId="{64C4C0CB-ABDB-4E21-AD4C-C06979A964E0}" dt="2024-09-28T12:25:55.941" v="1836" actId="47"/>
        <pc:sldMkLst>
          <pc:docMk/>
          <pc:sldMk cId="3604630649" sldId="267"/>
        </pc:sldMkLst>
      </pc:sldChg>
      <pc:sldChg chg="del">
        <pc:chgData name="FANZHU DENG" userId="c57c604505d4c329" providerId="LiveId" clId="{64C4C0CB-ABDB-4E21-AD4C-C06979A964E0}" dt="2024-09-28T12:25:53.680" v="1835" actId="47"/>
        <pc:sldMkLst>
          <pc:docMk/>
          <pc:sldMk cId="4259977132" sldId="268"/>
        </pc:sldMkLst>
      </pc:sldChg>
      <pc:sldChg chg="del">
        <pc:chgData name="FANZHU DENG" userId="c57c604505d4c329" providerId="LiveId" clId="{64C4C0CB-ABDB-4E21-AD4C-C06979A964E0}" dt="2024-09-28T04:28:39.924" v="581" actId="47"/>
        <pc:sldMkLst>
          <pc:docMk/>
          <pc:sldMk cId="821088003" sldId="276"/>
        </pc:sldMkLst>
      </pc:sldChg>
      <pc:sldChg chg="del">
        <pc:chgData name="FANZHU DENG" userId="c57c604505d4c329" providerId="LiveId" clId="{64C4C0CB-ABDB-4E21-AD4C-C06979A964E0}" dt="2024-09-28T04:28:39.088" v="580" actId="47"/>
        <pc:sldMkLst>
          <pc:docMk/>
          <pc:sldMk cId="4242039281" sldId="283"/>
        </pc:sldMkLst>
      </pc:sldChg>
      <pc:sldChg chg="modSp mod">
        <pc:chgData name="FANZHU DENG" userId="c57c604505d4c329" providerId="LiveId" clId="{64C4C0CB-ABDB-4E21-AD4C-C06979A964E0}" dt="2024-09-28T04:29:56.419" v="628" actId="20577"/>
        <pc:sldMkLst>
          <pc:docMk/>
          <pc:sldMk cId="1038351183" sldId="288"/>
        </pc:sldMkLst>
        <pc:spChg chg="mod">
          <ac:chgData name="FANZHU DENG" userId="c57c604505d4c329" providerId="LiveId" clId="{64C4C0CB-ABDB-4E21-AD4C-C06979A964E0}" dt="2024-09-28T04:29:56.419" v="628" actId="20577"/>
          <ac:spMkLst>
            <pc:docMk/>
            <pc:sldMk cId="1038351183" sldId="288"/>
            <ac:spMk id="3" creationId="{9BEA8735-F1DC-1DE6-0A38-429B2F660F8A}"/>
          </ac:spMkLst>
        </pc:spChg>
      </pc:sldChg>
      <pc:sldChg chg="modSp mod">
        <pc:chgData name="FANZHU DENG" userId="c57c604505d4c329" providerId="LiveId" clId="{64C4C0CB-ABDB-4E21-AD4C-C06979A964E0}" dt="2024-09-28T11:55:42.057" v="1169" actId="20577"/>
        <pc:sldMkLst>
          <pc:docMk/>
          <pc:sldMk cId="3078994387" sldId="289"/>
        </pc:sldMkLst>
        <pc:spChg chg="mod">
          <ac:chgData name="FANZHU DENG" userId="c57c604505d4c329" providerId="LiveId" clId="{64C4C0CB-ABDB-4E21-AD4C-C06979A964E0}" dt="2024-09-28T11:55:42.057" v="1169" actId="20577"/>
          <ac:spMkLst>
            <pc:docMk/>
            <pc:sldMk cId="3078994387" sldId="289"/>
            <ac:spMk id="9" creationId="{6FEC93CF-2672-7D78-F278-58C5E012E0DF}"/>
          </ac:spMkLst>
        </pc:spChg>
      </pc:sldChg>
      <pc:sldChg chg="addSp delSp modSp add mod">
        <pc:chgData name="FANZHU DENG" userId="c57c604505d4c329" providerId="LiveId" clId="{64C4C0CB-ABDB-4E21-AD4C-C06979A964E0}" dt="2024-09-28T14:55:30.950" v="2996" actId="478"/>
        <pc:sldMkLst>
          <pc:docMk/>
          <pc:sldMk cId="3070275398" sldId="290"/>
        </pc:sldMkLst>
        <pc:spChg chg="mod">
          <ac:chgData name="FANZHU DENG" userId="c57c604505d4c329" providerId="LiveId" clId="{64C4C0CB-ABDB-4E21-AD4C-C06979A964E0}" dt="2024-09-28T04:30:12.477" v="654" actId="20577"/>
          <ac:spMkLst>
            <pc:docMk/>
            <pc:sldMk cId="3070275398" sldId="290"/>
            <ac:spMk id="2" creationId="{7086A8D1-B94E-6D6B-2C63-8E5701397C5D}"/>
          </ac:spMkLst>
        </pc:spChg>
        <pc:spChg chg="mod">
          <ac:chgData name="FANZHU DENG" userId="c57c604505d4c329" providerId="LiveId" clId="{64C4C0CB-ABDB-4E21-AD4C-C06979A964E0}" dt="2024-09-28T12:12:27.881" v="1785" actId="20577"/>
          <ac:spMkLst>
            <pc:docMk/>
            <pc:sldMk cId="3070275398" sldId="290"/>
            <ac:spMk id="3" creationId="{822B0A53-5CE6-54CA-8141-BEA291E44148}"/>
          </ac:spMkLst>
        </pc:spChg>
      </pc:sldChg>
      <pc:sldChg chg="modSp add del mod">
        <pc:chgData name="FANZHU DENG" userId="c57c604505d4c329" providerId="LiveId" clId="{64C4C0CB-ABDB-4E21-AD4C-C06979A964E0}" dt="2024-09-28T11:56:07.584" v="1180" actId="47"/>
        <pc:sldMkLst>
          <pc:docMk/>
          <pc:sldMk cId="406640554" sldId="291"/>
        </pc:sldMkLst>
      </pc:sldChg>
      <pc:sldChg chg="addSp delSp modSp add mod">
        <pc:chgData name="FANZHU DENG" userId="c57c604505d4c329" providerId="LiveId" clId="{64C4C0CB-ABDB-4E21-AD4C-C06979A964E0}" dt="2024-09-28T14:55:57.134" v="3001" actId="1076"/>
        <pc:sldMkLst>
          <pc:docMk/>
          <pc:sldMk cId="2394594583" sldId="291"/>
        </pc:sldMkLst>
      </pc:sldChg>
      <pc:sldChg chg="addSp delSp modSp new mod modAnim">
        <pc:chgData name="FANZHU DENG" userId="c57c604505d4c329" providerId="LiveId" clId="{64C4C0CB-ABDB-4E21-AD4C-C06979A964E0}" dt="2024-09-28T16:01:24.792" v="3107" actId="22"/>
        <pc:sldMkLst>
          <pc:docMk/>
          <pc:sldMk cId="3357595406" sldId="292"/>
        </pc:sldMkLst>
      </pc:sldChg>
      <pc:sldMasterChg chg="delSldLayout">
        <pc:chgData name="FANZHU DENG" userId="c57c604505d4c329" providerId="LiveId" clId="{64C4C0CB-ABDB-4E21-AD4C-C06979A964E0}" dt="2024-09-28T12:25:55.941" v="1836" actId="47"/>
        <pc:sldMasterMkLst>
          <pc:docMk/>
          <pc:sldMasterMk cId="1556065105" sldId="2147483667"/>
        </pc:sldMasterMkLst>
        <pc:sldLayoutChg chg="del">
          <pc:chgData name="FANZHU DENG" userId="c57c604505d4c329" providerId="LiveId" clId="{64C4C0CB-ABDB-4E21-AD4C-C06979A964E0}" dt="2024-09-28T04:28:39.924" v="581" actId="47"/>
          <pc:sldLayoutMkLst>
            <pc:docMk/>
            <pc:sldMasterMk cId="1556065105" sldId="2147483667"/>
            <pc:sldLayoutMk cId="4056528567" sldId="2147483681"/>
          </pc:sldLayoutMkLst>
        </pc:sldLayoutChg>
        <pc:sldLayoutChg chg="del">
          <pc:chgData name="FANZHU DENG" userId="c57c604505d4c329" providerId="LiveId" clId="{64C4C0CB-ABDB-4E21-AD4C-C06979A964E0}" dt="2024-09-28T04:28:39.088" v="580" actId="47"/>
          <pc:sldLayoutMkLst>
            <pc:docMk/>
            <pc:sldMasterMk cId="1556065105" sldId="2147483667"/>
            <pc:sldLayoutMk cId="260937850" sldId="2147483682"/>
          </pc:sldLayoutMkLst>
        </pc:sldLayoutChg>
        <pc:sldLayoutChg chg="del">
          <pc:chgData name="FANZHU DENG" userId="c57c604505d4c329" providerId="LiveId" clId="{64C4C0CB-ABDB-4E21-AD4C-C06979A964E0}" dt="2024-09-27T02:38:49" v="180" actId="47"/>
          <pc:sldLayoutMkLst>
            <pc:docMk/>
            <pc:sldMasterMk cId="1556065105" sldId="2147483667"/>
            <pc:sldLayoutMk cId="1535595500" sldId="2147483684"/>
          </pc:sldLayoutMkLst>
        </pc:sldLayoutChg>
        <pc:sldLayoutChg chg="del">
          <pc:chgData name="FANZHU DENG" userId="c57c604505d4c329" providerId="LiveId" clId="{64C4C0CB-ABDB-4E21-AD4C-C06979A964E0}" dt="2024-09-28T12:25:53.680" v="1835" actId="47"/>
          <pc:sldLayoutMkLst>
            <pc:docMk/>
            <pc:sldMasterMk cId="1556065105" sldId="2147483667"/>
            <pc:sldLayoutMk cId="177422774" sldId="2147483688"/>
          </pc:sldLayoutMkLst>
        </pc:sldLayoutChg>
        <pc:sldLayoutChg chg="del">
          <pc:chgData name="FANZHU DENG" userId="c57c604505d4c329" providerId="LiveId" clId="{64C4C0CB-ABDB-4E21-AD4C-C06979A964E0}" dt="2024-09-28T12:25:50.579" v="1834" actId="47"/>
          <pc:sldLayoutMkLst>
            <pc:docMk/>
            <pc:sldMasterMk cId="1556065105" sldId="2147483667"/>
            <pc:sldLayoutMk cId="1518789907" sldId="2147483689"/>
          </pc:sldLayoutMkLst>
        </pc:sldLayoutChg>
        <pc:sldLayoutChg chg="del">
          <pc:chgData name="FANZHU DENG" userId="c57c604505d4c329" providerId="LiveId" clId="{64C4C0CB-ABDB-4E21-AD4C-C06979A964E0}" dt="2024-09-28T12:25:55.941" v="1836" actId="47"/>
          <pc:sldLayoutMkLst>
            <pc:docMk/>
            <pc:sldMasterMk cId="1556065105" sldId="2147483667"/>
            <pc:sldLayoutMk cId="114884233" sldId="214748369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B312-17BD-5C96-82A9-7DD95D1E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96444-EA4F-BC10-0F00-02CBE51FD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57968-7EDC-B069-5007-78CCA1F62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34C1-3B3C-74B7-9E8B-11455302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3D9B4-ACBE-0D75-A28F-D6D0FB1E7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DD97A-9AA7-C8C1-38C0-A8E1F8235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72F14D-40FB-3EE6-AEAA-951E1FF64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2064-9FAF-7560-F014-348FBC4B6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1FE3-45BE-2590-89FF-DD49C27A3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BA38C-D8BE-529D-5D27-CEFE1F29B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19208-BBD6-A0A3-B48E-ABBA60B5E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8E178-E7B5-AEA0-DC17-B06DFAF93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6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0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836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0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0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591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6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9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4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business loan Approval Forecast 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Overview of Problem</a:t>
            </a:r>
          </a:p>
          <a:p>
            <a:r>
              <a:rPr lang="en-US" dirty="0"/>
              <a:t>Overview of Datasets</a:t>
            </a:r>
          </a:p>
          <a:p>
            <a:r>
              <a:rPr lang="en-US" dirty="0"/>
              <a:t>Important findings from EDA</a:t>
            </a:r>
          </a:p>
          <a:p>
            <a:r>
              <a:rPr lang="en-US" dirty="0"/>
              <a:t>Baseline models and evaluation metrics</a:t>
            </a:r>
          </a:p>
          <a:p>
            <a:r>
              <a:rPr lang="en-US" dirty="0"/>
              <a:t>Next Steps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C56C-ADCE-0232-C3DB-C0B3AD469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A8D1-B94E-6D6B-2C63-8E5701397C5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Overview of Problem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6345DD93-FA62-2D01-D3AB-52F1F89941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0A53-5CE6-54CA-8141-BEA291E4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High-interest rate environment</a:t>
            </a:r>
          </a:p>
          <a:p>
            <a:r>
              <a:rPr lang="en-US" dirty="0"/>
              <a:t>Potential recession threat slower the rate cuts</a:t>
            </a:r>
          </a:p>
          <a:p>
            <a:r>
              <a:rPr lang="en-US" dirty="0"/>
              <a:t>Lack of access to traditional commercial banks</a:t>
            </a:r>
          </a:p>
          <a:p>
            <a:r>
              <a:rPr lang="en-US" dirty="0"/>
              <a:t>Proposed solutions and hope to build a model to help small businesses to have easier access to financing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7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7ED76-FA4D-5987-9BC0-CA0B97DD6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9414-91A9-1308-6FCE-C854D1463D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Overview of Datasets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FA87E28A-5504-07A7-E2E0-0C3BC65FDC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AD1B35-ABE8-D300-ECC1-46869F550063}"/>
              </a:ext>
            </a:extLst>
          </p:cNvPr>
          <p:cNvSpPr txBox="1"/>
          <p:nvPr/>
        </p:nvSpPr>
        <p:spPr>
          <a:xfrm>
            <a:off x="3970117" y="2281382"/>
            <a:ext cx="6930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Lending club data 2007 to 2018</a:t>
            </a:r>
          </a:p>
          <a:p>
            <a:endParaRPr lang="en-CA" dirty="0"/>
          </a:p>
          <a:p>
            <a:r>
              <a:rPr lang="en-CA" dirty="0"/>
              <a:t>Only use the data related to Business use</a:t>
            </a:r>
          </a:p>
          <a:p>
            <a:endParaRPr lang="en-CA" dirty="0"/>
          </a:p>
          <a:p>
            <a:r>
              <a:rPr lang="en-CA" dirty="0"/>
              <a:t>Reduced rows from 2M to </a:t>
            </a:r>
            <a:r>
              <a:rPr lang="en-CA"/>
              <a:t>20,000 rows.</a:t>
            </a:r>
            <a:endParaRPr lang="en-CA" dirty="0"/>
          </a:p>
          <a:p>
            <a:endParaRPr lang="en-CA" dirty="0"/>
          </a:p>
          <a:p>
            <a:r>
              <a:rPr lang="en-CA" dirty="0"/>
              <a:t>Reduced columns from 150 columns to 21 columns</a:t>
            </a:r>
          </a:p>
          <a:p>
            <a:endParaRPr lang="en-CA" dirty="0"/>
          </a:p>
          <a:p>
            <a:r>
              <a:rPr lang="en-CA" dirty="0"/>
              <a:t>Convert categorical columns to numerical columns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459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6"/>
            <a:ext cx="6930838" cy="969350"/>
          </a:xfrm>
          <a:noFill/>
        </p:spPr>
        <p:txBody>
          <a:bodyPr/>
          <a:lstStyle/>
          <a:p>
            <a:r>
              <a:rPr lang="en-US" dirty="0"/>
              <a:t>Overview of Datasets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609AF-A08C-2447-450D-98BBF7F117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99905" y="1690688"/>
            <a:ext cx="6471262" cy="1545376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DA64D-69BF-AE45-F7CC-5BB00F60C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905" y="3231948"/>
            <a:ext cx="6324008" cy="1536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4BE426-174D-5977-447D-C56DC21BA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787" y="4767994"/>
            <a:ext cx="6530244" cy="15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84288-E0BF-ADC9-7F2F-9105DEA37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4583-9577-40D8-71BC-9D45BF3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5"/>
            <a:ext cx="6930838" cy="719969"/>
          </a:xfrm>
          <a:noFill/>
        </p:spPr>
        <p:txBody>
          <a:bodyPr/>
          <a:lstStyle/>
          <a:p>
            <a:r>
              <a:rPr lang="en-US" dirty="0"/>
              <a:t>Overview of Datasets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E752AFF6-B764-2B5E-DE25-849E9765F4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3813-8466-0904-763D-CD382E0D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DE668-50AA-C7CF-914F-A15A99DE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953" y="1486341"/>
            <a:ext cx="6138356" cy="41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Scaling and Building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27362" y="1580199"/>
            <a:ext cx="4463474" cy="4067492"/>
          </a:xfrm>
          <a:noFill/>
        </p:spPr>
        <p:txBody>
          <a:bodyPr>
            <a:normAutofit/>
          </a:bodyPr>
          <a:lstStyle/>
          <a:p>
            <a:r>
              <a:rPr lang="en-US" dirty="0"/>
              <a:t>Random Forecast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Score: 0.9142857142857143</a:t>
            </a:r>
          </a:p>
          <a:p>
            <a:pPr marL="0" indent="0">
              <a:buNone/>
            </a:pPr>
            <a:r>
              <a:rPr lang="en-US" dirty="0"/>
              <a:t>Confusion Matrix:</a:t>
            </a:r>
          </a:p>
          <a:p>
            <a:pPr marL="0" indent="0">
              <a:buNone/>
            </a:pPr>
            <a:r>
              <a:rPr lang="en-US" dirty="0"/>
              <a:t>[[ 894, 137], # Class 0 </a:t>
            </a:r>
          </a:p>
          <a:p>
            <a:pPr marL="0" indent="0">
              <a:buNone/>
            </a:pPr>
            <a:r>
              <a:rPr lang="en-US" dirty="0"/>
              <a:t>[ 139, 2050]] # Class 1</a:t>
            </a:r>
          </a:p>
          <a:p>
            <a:pPr marL="0" indent="0">
              <a:buNone/>
            </a:pPr>
            <a:r>
              <a:rPr lang="en-US" dirty="0"/>
              <a:t>For loan status equal to 1(fully paid), the model accuracy is 94%, and for loan status as default/ not fully paid, the model accuracy is 87%.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CB887C9-A471-A84B-9B80-5769681EBD50}"/>
              </a:ext>
            </a:extLst>
          </p:cNvPr>
          <p:cNvSpPr txBox="1">
            <a:spLocks/>
          </p:cNvSpPr>
          <p:nvPr/>
        </p:nvSpPr>
        <p:spPr>
          <a:xfrm>
            <a:off x="6095999" y="1321363"/>
            <a:ext cx="3188856" cy="4067492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85750" algn="l" defTabSz="457200" rtl="0" eaLnBrk="1" latinLnBrk="0" hangingPunct="1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457200" rtl="0" eaLnBrk="1" latinLnBrk="0" hangingPunct="1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457200" rtl="0" eaLnBrk="1" latinLnBrk="0" hangingPunct="1"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ANN</a:t>
            </a:r>
          </a:p>
          <a:p>
            <a:endParaRPr lang="en-US" dirty="0"/>
          </a:p>
          <a:p>
            <a:r>
              <a:rPr lang="en-US" dirty="0"/>
              <a:t>Train Accuracy: 0.6784</a:t>
            </a:r>
          </a:p>
          <a:p>
            <a:r>
              <a:rPr lang="en-US" dirty="0"/>
              <a:t>Test Accuracy: 0.6798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Inbalance</a:t>
            </a:r>
            <a:r>
              <a:rPr lang="en-US" dirty="0"/>
              <a:t> class distributions(Class 1: 10925 vs. Class 0 : 5273)</a:t>
            </a:r>
          </a:p>
          <a:p>
            <a:r>
              <a:rPr lang="en-US" dirty="0"/>
              <a:t>Add industry specific risk for interest rates</a:t>
            </a:r>
          </a:p>
          <a:p>
            <a:r>
              <a:rPr lang="en-US" dirty="0"/>
              <a:t>Product Demo, i.e. a web tool to let lender to decide if the loan will default.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77B09-3174-BBA1-373B-7BAD2F89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CA" dirty="0"/>
              <a:t>Abigail Deng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infopath/2007/PartnerControls"/>
    <ds:schemaRef ds:uri="71af3243-3dd4-4a8d-8c0d-dd76da1f02a5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2827</TotalTime>
  <Words>236</Words>
  <Application>Microsoft Office PowerPoint</Application>
  <PresentationFormat>Widescreen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Wingdings 2</vt:lpstr>
      <vt:lpstr>Quotable</vt:lpstr>
      <vt:lpstr>Small business loan Approval Forecast </vt:lpstr>
      <vt:lpstr>AGENDA</vt:lpstr>
      <vt:lpstr>Overview of Problem</vt:lpstr>
      <vt:lpstr>Overview of Datasets</vt:lpstr>
      <vt:lpstr>Overview of Datasets</vt:lpstr>
      <vt:lpstr>Overview of Datasets</vt:lpstr>
      <vt:lpstr>Scaling and Building Models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FANZHU DENG</dc:creator>
  <cp:lastModifiedBy>FANZHU DENG</cp:lastModifiedBy>
  <cp:revision>1</cp:revision>
  <dcterms:created xsi:type="dcterms:W3CDTF">2024-09-26T23:51:19Z</dcterms:created>
  <dcterms:modified xsi:type="dcterms:W3CDTF">2024-11-22T00:53:41Z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