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02/03/2020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02/03/2020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tes.io/" TargetMode="External"/><Relationship Id="rId2" Type="http://schemas.openxmlformats.org/officeDocument/2006/relationships/hyperlink" Target="https://www.rust-lang.org/community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algn="just" rtl="0"/>
            <a:r>
              <a:rPr lang="es-ES" sz="4500" dirty="0">
                <a:solidFill>
                  <a:schemeClr val="bg1"/>
                </a:solidFill>
              </a:rPr>
              <a:t>Rust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Pérez Facio Javier Alejandro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0207F-AAA1-4E88-BBFD-DA9FA9CB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Rust?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57994-4B42-4D5A-9465-7986B57C7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Rust</a:t>
            </a:r>
            <a:r>
              <a:rPr lang="es-MX" dirty="0"/>
              <a:t> es un lenguaje de programación desarrollado por los ingenieros de </a:t>
            </a:r>
            <a:r>
              <a:rPr lang="es-MX" b="1" dirty="0"/>
              <a:t>Mozilla</a:t>
            </a:r>
            <a:r>
              <a:rPr lang="es-MX" dirty="0"/>
              <a:t>.</a:t>
            </a:r>
          </a:p>
          <a:p>
            <a:r>
              <a:rPr lang="es-MX" dirty="0"/>
              <a:t>Podríamos catalogarlo como un lenguaje muy nuevo.</a:t>
            </a:r>
          </a:p>
          <a:p>
            <a:r>
              <a:rPr lang="es-MX" dirty="0"/>
              <a:t>La versión 1.0 estuvo disponible a principios del 2015. Actualmente está en la versión 1.32.</a:t>
            </a:r>
          </a:p>
          <a:p>
            <a:r>
              <a:rPr lang="es-MX" dirty="0"/>
              <a:t>Al igual que C, C++ o C# .</a:t>
            </a:r>
          </a:p>
          <a:p>
            <a:r>
              <a:rPr lang="es-MX" dirty="0"/>
              <a:t>Excelente para aplicaciones con el modelo </a:t>
            </a:r>
            <a:r>
              <a:rPr lang="es-MX" i="1" dirty="0"/>
              <a:t>cliente-servidor.</a:t>
            </a:r>
          </a:p>
        </p:txBody>
      </p:sp>
    </p:spTree>
    <p:extLst>
      <p:ext uri="{BB962C8B-B14F-4D97-AF65-F5344CB8AC3E}">
        <p14:creationId xmlns:p14="http://schemas.microsoft.com/office/powerpoint/2010/main" val="121573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88BE1-6D6F-4B98-BF31-87E16F45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escribir en Rust?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DB8EC-A37A-4E3F-BD22-1E676CED5FC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s-MX" i="1" dirty="0"/>
              <a:t>Rust</a:t>
            </a:r>
            <a:r>
              <a:rPr lang="es-MX" dirty="0"/>
              <a:t> tiene una sintaxis muy parecida a la de C y C++. </a:t>
            </a:r>
          </a:p>
          <a:p>
            <a:pPr algn="just"/>
            <a:r>
              <a:rPr lang="es-MX" dirty="0"/>
              <a:t>Rust no cuenta con un recolector de basura.</a:t>
            </a:r>
          </a:p>
          <a:p>
            <a:pPr algn="just"/>
            <a:r>
              <a:rPr lang="es-MX" dirty="0"/>
              <a:t>La creación de hilos, sincronización y acceso a datos concurrentes es posible mediante el uso de bibliotecas estándares.</a:t>
            </a:r>
          </a:p>
        </p:txBody>
      </p:sp>
      <p:pic>
        <p:nvPicPr>
          <p:cNvPr id="14" name="Marcador de contenido 13">
            <a:extLst>
              <a:ext uri="{FF2B5EF4-FFF2-40B4-BE49-F238E27FC236}">
                <a16:creationId xmlns:a16="http://schemas.microsoft.com/office/drawing/2014/main" id="{95B3A1CE-CBE5-43BF-9342-D31CDCB929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9877" y="2591947"/>
            <a:ext cx="5422900" cy="652038"/>
          </a:xfr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4B1EF78-2AB2-45AF-B082-BCDDB987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419" y="3748827"/>
            <a:ext cx="5418959" cy="19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2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E8B8D0-26DE-481B-9DFA-6D1C0FFA24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/>
              <a:t>Rust, al igual que Python, tiene su propio manejador de paquetes.</a:t>
            </a:r>
          </a:p>
          <a:p>
            <a:r>
              <a:rPr lang="es-MX" dirty="0"/>
              <a:t>Se pueden utilizar bibliotecas de terceros y crear y dar de alta nuestras propias bibliotecas.</a:t>
            </a:r>
          </a:p>
          <a:p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E97608C-E2F5-40EE-9224-5DDC26E709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https://www.rust-lang.org/community</a:t>
            </a:r>
            <a:endParaRPr lang="es-MX" dirty="0"/>
          </a:p>
          <a:p>
            <a:r>
              <a:rPr lang="es-MX" dirty="0">
                <a:hlinkClick r:id="rId3"/>
              </a:rPr>
              <a:t>https://crates.io/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168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4D4FC-F86D-43C6-8818-BA76D7F6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Algunas aplicaciones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39A63-E4F1-45FB-9783-D90FFBC7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r>
              <a:rPr lang="es-MX" dirty="0"/>
              <a:t>En la actualidad, Rust es usado en el núcleo principal del motor del navegador Servo usado por Firefox.</a:t>
            </a:r>
          </a:p>
          <a:p>
            <a:r>
              <a:rPr lang="es-MX" dirty="0"/>
              <a:t>Redox es un S.O. similar a UNIX escrito en Rust.</a:t>
            </a:r>
          </a:p>
          <a:p>
            <a:r>
              <a:rPr lang="es-MX" dirty="0"/>
              <a:t>Node.js + Rust con </a:t>
            </a:r>
            <a:r>
              <a:rPr lang="es-MX" dirty="0" err="1"/>
              <a:t>Neon</a:t>
            </a:r>
            <a:r>
              <a:rPr lang="es-MX" dirty="0"/>
              <a:t> para crear módulos nativos de Node.js, Python + Rust usando PyO3, y su uso para desarrollo </a:t>
            </a:r>
            <a:r>
              <a:rPr lang="es-MX" dirty="0" err="1"/>
              <a:t>backend</a:t>
            </a:r>
            <a:r>
              <a:rPr lang="es-MX" dirty="0"/>
              <a:t> en aplicaciones web (JavaScript) y de escritorio.</a:t>
            </a:r>
          </a:p>
        </p:txBody>
      </p:sp>
    </p:spTree>
    <p:extLst>
      <p:ext uri="{BB962C8B-B14F-4D97-AF65-F5344CB8AC3E}">
        <p14:creationId xmlns:p14="http://schemas.microsoft.com/office/powerpoint/2010/main" val="4221041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76977D-F4DF-4721-9AED-EFF187C6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076" y="542486"/>
            <a:ext cx="7659846" cy="430866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110F49D-D16A-4F7A-86A5-57BE3E7DF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45" y="5038986"/>
            <a:ext cx="10278909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44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{3BA63B08-2A11-4747-B01E-47B8E2267264}tf33568355</Template>
  <TotalTime>0</TotalTime>
  <Words>235</Words>
  <Application>Microsoft Office PowerPoint</Application>
  <PresentationFormat>Panorámica</PresentationFormat>
  <Paragraphs>21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Dividendo</vt:lpstr>
      <vt:lpstr>Rust</vt:lpstr>
      <vt:lpstr>¿Qué es Rust?</vt:lpstr>
      <vt:lpstr>¿Cómo escribir en Rust?</vt:lpstr>
      <vt:lpstr>Presentación de PowerPoint</vt:lpstr>
      <vt:lpstr>Algunas aplicaciones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2020-03-03T05:41:17Z</dcterms:created>
  <dcterms:modified xsi:type="dcterms:W3CDTF">2020-03-03T06:14:07Z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