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41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36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26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951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99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464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083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33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09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4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936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000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944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03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657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28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D6C0-219B-4BBE-B47C-AA8784BBDEBC}" type="datetimeFigureOut">
              <a:rPr lang="es-EC" smtClean="0"/>
              <a:t>25/10/2020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0CA4CB-61F7-4698-A71A-DD04AB9480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37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1" y="656823"/>
            <a:ext cx="10036421" cy="57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309092"/>
            <a:ext cx="10367493" cy="61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79548"/>
            <a:ext cx="10534918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36371" y="903629"/>
            <a:ext cx="9221273" cy="572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 EN LOS ULTIMO 3 AÑOS, CUANTAS VECES SE A REALIZADO UN CHEQUEO MEDICO ?</a:t>
            </a:r>
            <a:endParaRPr lang="es-EC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Sabían que el 72% de los Ecuatorianos fallecen por enfermedades no transmisibles,  la  mayoría de las enfermedades son consecuencia en gran parte de los malos hábitos alimenticios.</a:t>
            </a:r>
            <a:endParaRPr lang="es-EC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Todas las enfermedades son causa de muerte, por no ser tratadas a tiempo.</a:t>
            </a:r>
            <a:endParaRPr lang="es-EC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C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 pagina web esta desarrollada para brindar información real de todas las enfermedades , el </a:t>
            </a:r>
            <a:r>
              <a:rPr lang="es-EC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usurio</a:t>
            </a:r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nos visite podrá prevenir, su </a:t>
            </a:r>
            <a:r>
              <a:rPr lang="es-EC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enfermedad </a:t>
            </a:r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acudir a tiempo al medico, de esta manera reduciríamos el </a:t>
            </a:r>
            <a:r>
              <a:rPr lang="es-EC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muerto en nuestro territorio </a:t>
            </a:r>
            <a:r>
              <a:rPr lang="es-EC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Ecuatoriano.</a:t>
            </a:r>
            <a:endParaRPr lang="es-EC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todos disfrutaremos de una vida saludable y feliz.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61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2</cp:revision>
  <dcterms:created xsi:type="dcterms:W3CDTF">2020-10-26T04:15:14Z</dcterms:created>
  <dcterms:modified xsi:type="dcterms:W3CDTF">2020-10-26T04:27:00Z</dcterms:modified>
</cp:coreProperties>
</file>