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97332f">
                  <a:alpha val="45098"/>
                </a:srgbClr>
              </a:gs>
              <a:gs pos="100000">
                <a:srgbClr val="95c138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bd332f">
                  <a:alpha val="45098"/>
                </a:srgbClr>
              </a:gs>
              <a:gs pos="100000">
                <a:srgbClr val="769536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600"/>
            <a:ext cx="9162360" cy="64836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960" cy="52956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</a:t>
            </a:r>
            <a:r>
              <a:rPr b="0" lang="pt-BR" sz="1800" spc="-1" strike="noStrike">
                <a:latin typeface="Arial"/>
              </a:rPr>
              <a:t>edit the </a:t>
            </a:r>
            <a:r>
              <a:rPr b="0" lang="pt-BR" sz="1800" spc="-1" strike="noStrike">
                <a:latin typeface="Arial"/>
              </a:rPr>
              <a:t>title 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97332f">
                  <a:alpha val="45098"/>
                </a:srgbClr>
              </a:gs>
              <a:gs pos="100000">
                <a:srgbClr val="95c138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bd332f">
                  <a:alpha val="45098"/>
                </a:srgbClr>
              </a:gs>
              <a:gs pos="100000">
                <a:srgbClr val="769536">
                  <a:alpha val="30196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 rot="21435600">
            <a:off x="-18720" y="201600"/>
            <a:ext cx="9162360" cy="64836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 rot="21435600">
            <a:off x="-14040" y="275040"/>
            <a:ext cx="9174960" cy="52956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</a:t>
            </a:r>
            <a:r>
              <a:rPr b="0" lang="pt-BR" sz="4400" spc="-1" strike="noStrike">
                <a:latin typeface="Arial"/>
              </a:rPr>
              <a:t>k to </a:t>
            </a:r>
            <a:r>
              <a:rPr b="0" lang="pt-BR" sz="4400" spc="-1" strike="noStrike">
                <a:latin typeface="Arial"/>
              </a:rPr>
              <a:t>edit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i="1" lang="pt-BR" sz="5600" spc="-1" strike="noStrike">
                <a:solidFill>
                  <a:srgbClr val="50e0ea"/>
                </a:solidFill>
                <a:latin typeface="Calibri"/>
              </a:rPr>
              <a:t>SmartTV Client for Twitch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pt-BR" sz="5600" spc="-1" strike="noStrike">
                <a:solidFill>
                  <a:srgbClr val="50e0ea"/>
                </a:solidFill>
                <a:latin typeface="Calibri"/>
              </a:rPr>
              <a:t> </a:t>
            </a:r>
            <a:r>
              <a:rPr b="1" lang="pt-BR" sz="5600" spc="-1" strike="noStrike">
                <a:solidFill>
                  <a:srgbClr val="50e0ea"/>
                </a:solidFill>
                <a:latin typeface="Calibri"/>
              </a:rPr>
              <a:t>A video Player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(Felipe Leon)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Revision History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457200" y="1935000"/>
          <a:ext cx="8228880" cy="1673280"/>
        </p:xfrm>
        <a:graphic>
          <a:graphicData uri="http://schemas.openxmlformats.org/drawingml/2006/table">
            <a:tbl>
              <a:tblPr/>
              <a:tblGrid>
                <a:gridCol w="1090440"/>
                <a:gridCol w="1152000"/>
                <a:gridCol w="3929400"/>
                <a:gridCol w="2057400"/>
              </a:tblGrid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Version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Date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Description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Author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1.0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2021.01.03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55a839"/>
                        </a:buClr>
                        <a:buFont typeface="Arial"/>
                        <a:buChar char="•"/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App released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8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Felipe Leon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Contents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UI Structure</a:t>
            </a:r>
            <a:endParaRPr b="0" lang="pt-B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Usage Scenario</a:t>
            </a:r>
            <a:endParaRPr b="0" lang="pt-B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Menu &amp; function description</a:t>
            </a:r>
            <a:endParaRPr b="0" lang="pt-B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How to change languages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UI Structure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863928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UI Structure </a:t>
            </a:r>
            <a:r>
              <a:rPr b="0" i="1" lang="pt-BR" sz="4000" spc="-1" strike="noStrike">
                <a:solidFill>
                  <a:srgbClr val="55a839"/>
                </a:solidFill>
                <a:latin typeface="Calibri"/>
              </a:rPr>
              <a:t>– sample2(depth navi.)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5640" y="303984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Video list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751360" y="475272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751360" y="389628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2136240" y="389628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Switch Screen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7425000" y="389628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Back to previously screen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3943800" y="389628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New Screen select a video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3943800" y="303984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Play the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2136240" y="303984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2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Select video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3943800" y="475272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select a video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2136240" y="4752720"/>
            <a:ext cx="1405080" cy="460440"/>
          </a:xfrm>
          <a:prstGeom prst="rect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73600" algn="ctr">
              <a:lnSpc>
                <a:spcPct val="100000"/>
              </a:lnSpc>
              <a:spcBef>
                <a:spcPts val="2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Refresh current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1801440" y="3270600"/>
            <a:ext cx="3340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3542040" y="3270600"/>
            <a:ext cx="401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 flipH="1" rot="16200000">
            <a:off x="1590120" y="3551760"/>
            <a:ext cx="822600" cy="267120"/>
          </a:xfrm>
          <a:prstGeom prst="bentConnector2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5"/>
          <p:cNvSpPr/>
          <p:nvPr/>
        </p:nvSpPr>
        <p:spPr>
          <a:xfrm>
            <a:off x="1801440" y="3270600"/>
            <a:ext cx="334080" cy="1712160"/>
          </a:xfrm>
          <a:prstGeom prst="bentConnector3">
            <a:avLst>
              <a:gd name="adj1" fmla="val 1988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6"/>
          <p:cNvSpPr/>
          <p:nvPr/>
        </p:nvSpPr>
        <p:spPr>
          <a:xfrm>
            <a:off x="3542040" y="4104000"/>
            <a:ext cx="401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>
            <a:off x="3542040" y="4984920"/>
            <a:ext cx="401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8"/>
          <p:cNvSpPr/>
          <p:nvPr/>
        </p:nvSpPr>
        <p:spPr>
          <a:xfrm>
            <a:off x="7157160" y="4127040"/>
            <a:ext cx="267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9"/>
          <p:cNvSpPr/>
          <p:nvPr/>
        </p:nvSpPr>
        <p:spPr>
          <a:xfrm>
            <a:off x="5349600" y="4104000"/>
            <a:ext cx="401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5349600" y="4984920"/>
            <a:ext cx="401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1"/>
          <p:cNvSpPr/>
          <p:nvPr/>
        </p:nvSpPr>
        <p:spPr>
          <a:xfrm>
            <a:off x="200196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2"/>
          <p:cNvSpPr/>
          <p:nvPr/>
        </p:nvSpPr>
        <p:spPr>
          <a:xfrm>
            <a:off x="374256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3"/>
          <p:cNvSpPr/>
          <p:nvPr/>
        </p:nvSpPr>
        <p:spPr>
          <a:xfrm>
            <a:off x="555012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4"/>
          <p:cNvSpPr/>
          <p:nvPr/>
        </p:nvSpPr>
        <p:spPr>
          <a:xfrm>
            <a:off x="7290720" y="2117520"/>
            <a:ext cx="360" cy="447948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>
            <a:off x="585360" y="2381040"/>
            <a:ext cx="11970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216000" indent="-273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st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7" name="CustomShape 26"/>
          <p:cNvSpPr/>
          <p:nvPr/>
        </p:nvSpPr>
        <p:spPr>
          <a:xfrm>
            <a:off x="2292120" y="2381040"/>
            <a:ext cx="12366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216000" indent="-273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2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nd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8" name="CustomShape 27"/>
          <p:cNvSpPr/>
          <p:nvPr/>
        </p:nvSpPr>
        <p:spPr>
          <a:xfrm>
            <a:off x="4098960" y="2381040"/>
            <a:ext cx="12092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216000" indent="-273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3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rd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9" name="CustomShape 28"/>
          <p:cNvSpPr/>
          <p:nvPr/>
        </p:nvSpPr>
        <p:spPr>
          <a:xfrm>
            <a:off x="5876280" y="2381040"/>
            <a:ext cx="12092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216000" indent="-273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4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th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0" name="CustomShape 29"/>
          <p:cNvSpPr/>
          <p:nvPr/>
        </p:nvSpPr>
        <p:spPr>
          <a:xfrm>
            <a:off x="7549920" y="2381040"/>
            <a:ext cx="12092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216000" indent="-273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5</a:t>
            </a:r>
            <a:r>
              <a:rPr b="0" lang="pt-BR" sz="1500" spc="-1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th</a:t>
            </a:r>
            <a:r>
              <a:rPr b="0" lang="pt-BR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 depth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Usage Scenario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48000" y="2134440"/>
            <a:ext cx="8340120" cy="46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Menu &amp; function description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48000" y="2134440"/>
            <a:ext cx="8340120" cy="46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4617b"/>
                </a:solidFill>
                <a:latin typeface="Calibri"/>
              </a:rPr>
              <a:t>How to change languages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67640" y="1935000"/>
          <a:ext cx="8218440" cy="1080720"/>
        </p:xfrm>
        <a:graphic>
          <a:graphicData uri="http://schemas.openxmlformats.org/drawingml/2006/table">
            <a:tbl>
              <a:tblPr/>
              <a:tblGrid>
                <a:gridCol w="1951920"/>
                <a:gridCol w="6266880"/>
              </a:tblGrid>
              <a:tr h="5770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Items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Contents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504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How to change languages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400" spc="-1" strike="noStrike">
                          <a:solidFill>
                            <a:srgbClr val="55a839"/>
                          </a:solidFill>
                          <a:latin typeface="Constantia"/>
                        </a:rPr>
                        <a:t>Current the app has no extra language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637</TotalTime>
  <Application>LibreOffice/7.0.4.2$Linux_X86_64 LibreOffice_project/00$Build-2</Application>
  <AppVersion>15.0000</AppVersion>
  <Words>436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2012-04-25T04:15:24Z</dcterms:created>
  <dc:creator>Windows 사용자</dc:creator>
  <dc:description/>
  <dc:language>pt-BR</dc:language>
  <cp:lastModifiedBy/>
  <dcterms:modified xsi:type="dcterms:W3CDTF">2021-01-03T23:06:43Z</dcterms:modified>
  <cp:revision>52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화면 슬라이드 쇼(4:3)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12</vt:i4>
  </property>
</Properties>
</file>