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IN" dirty="0"/>
          </a:p>
        </p:txBody>
      </p:sp>
      <p:sp>
        <p:nvSpPr>
          <p:cNvPr id="104864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1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3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3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0" name="object 9"/>
          <p:cNvPicPr>
            <a:picLocks/>
          </p:cNvPicPr>
          <p:nvPr/>
        </p:nvPicPr>
        <p:blipFill>
          <a:blip r:embed="rId3" cstate="print"/>
          <a:stretch>
            <a:fillRect/>
          </a:stretch>
        </p:blipFill>
        <p:spPr>
          <a:xfrm>
            <a:off x="676275" y="6467475"/>
            <a:ext cx="2143125" cy="200025"/>
          </a:xfrm>
          <a:prstGeom prst="rect">
            <a:avLst/>
          </a:prstGeom>
        </p:spPr>
      </p:pic>
      <p:sp>
        <p:nvSpPr>
          <p:cNvPr id="1048640"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41" name="TextBox 13"/>
          <p:cNvSpPr txBox="1"/>
          <p:nvPr/>
        </p:nvSpPr>
        <p:spPr>
          <a:xfrm>
            <a:off x="2554542" y="3314150"/>
            <a:ext cx="8610600" cy="1938992"/>
          </a:xfrm>
          <a:prstGeom prst="rect">
            <a:avLst/>
          </a:prstGeom>
          <a:noFill/>
        </p:spPr>
        <p:txBody>
          <a:bodyPr wrap="square" rtlCol="0">
            <a:spAutoFit/>
          </a:bodyPr>
          <a:lstStyle/>
          <a:p>
            <a:r>
              <a:rPr lang="en-US" sz="2400"/>
              <a:t>STUDENT NAME:</a:t>
            </a:r>
            <a:r>
              <a:rPr lang="zh-CN" altLang="en-US" sz="2400"/>
              <a:t> </a:t>
            </a:r>
            <a:r>
              <a:rPr lang="en-US" altLang="zh-CN" sz="2400"/>
              <a:t>ABI.S</a:t>
            </a:r>
            <a:endParaRPr lang="en-US" sz="2400" dirty="0"/>
          </a:p>
          <a:p>
            <a:r>
              <a:rPr lang="en-US" sz="2400" dirty="0"/>
              <a:t>REGISTER NO:</a:t>
            </a:r>
            <a:r>
              <a:rPr lang="zh-CN" altLang="en-US" sz="2400" dirty="0"/>
              <a:t> </a:t>
            </a:r>
            <a:r>
              <a:rPr lang="en-US" altLang="zh-CN" sz="2400" dirty="0"/>
              <a:t>312212758</a:t>
            </a:r>
            <a:r>
              <a:rPr lang="zh-CN" altLang="en-US" sz="2400" dirty="0"/>
              <a:t> </a:t>
            </a:r>
            <a:r>
              <a:rPr lang="en-US" altLang="zh-CN" sz="2400" dirty="0"/>
              <a:t>[unm14512022g09]</a:t>
            </a:r>
            <a:endParaRPr lang="en-US" sz="2400" dirty="0"/>
          </a:p>
          <a:p>
            <a:r>
              <a:rPr lang="en-US" sz="2400" dirty="0"/>
              <a:t>DEPARTMENT:</a:t>
            </a:r>
            <a:r>
              <a:rPr lang="zh-CN" altLang="en-US" sz="2400" dirty="0"/>
              <a:t> </a:t>
            </a:r>
            <a:r>
              <a:rPr lang="en-US" altLang="zh-CN" sz="2400" dirty="0"/>
              <a:t>B.COM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MAHALASHMI WOMEN’S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1666875" y="6467475"/>
            <a:ext cx="76200" cy="177800"/>
          </a:xfrm>
          <a:prstGeom prst="rect">
            <a:avLst/>
          </a:prstGeom>
        </p:spPr>
      </p:pic>
      <p:sp>
        <p:nvSpPr>
          <p:cNvPr id="104861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6"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extBox 7">
            <a:extLst>
              <a:ext uri="{FF2B5EF4-FFF2-40B4-BE49-F238E27FC236}">
                <a16:creationId xmlns:a16="http://schemas.microsoft.com/office/drawing/2014/main" id="{30FDEF4D-2243-0422-560B-00628B15E280}"/>
              </a:ext>
            </a:extLst>
          </p:cNvPr>
          <p:cNvSpPr txBox="1"/>
          <p:nvPr/>
        </p:nvSpPr>
        <p:spPr>
          <a:xfrm>
            <a:off x="739775" y="1314271"/>
            <a:ext cx="6594475" cy="4247317"/>
          </a:xfrm>
          <a:prstGeom prst="rect">
            <a:avLst/>
          </a:prstGeom>
          <a:noFill/>
        </p:spPr>
        <p:txBody>
          <a:bodyPr wrap="square">
            <a:spAutoFit/>
          </a:bodyPr>
          <a:lstStyle/>
          <a:p>
            <a:r>
              <a:rPr lang="en-US"/>
              <a:t>Data Collection :</a:t>
            </a:r>
          </a:p>
          <a:p>
            <a:r>
              <a:rPr lang="en-US"/>
              <a:t>  The data was downloaded from Edunet Dashboard.</a:t>
            </a:r>
          </a:p>
          <a:p>
            <a:r>
              <a:rPr lang="en-US"/>
              <a:t>Feature Collection :</a:t>
            </a:r>
          </a:p>
          <a:p>
            <a:r>
              <a:rPr lang="en-US"/>
              <a:t> Highlighted the features required from the given data. </a:t>
            </a:r>
          </a:p>
          <a:p>
            <a:r>
              <a:rPr lang="en-US"/>
              <a:t>Data Cleaning :</a:t>
            </a:r>
          </a:p>
          <a:p>
            <a:r>
              <a:rPr lang="en-US"/>
              <a:t>Identifying the blank missing data and filtering it by colour. </a:t>
            </a:r>
          </a:p>
          <a:p>
            <a:r>
              <a:rPr lang="en-US"/>
              <a:t>Performance level : </a:t>
            </a:r>
          </a:p>
          <a:p>
            <a:r>
              <a:rPr lang="en-US"/>
              <a:t>Performance level on basis of the department type. </a:t>
            </a:r>
          </a:p>
          <a:p>
            <a:r>
              <a:rPr lang="en-US"/>
              <a:t>Summary : </a:t>
            </a:r>
          </a:p>
          <a:p>
            <a:r>
              <a:rPr lang="en-US"/>
              <a:t>Pivot Table is created with row as Department type, column as performance level, filter as in gender, and count value as First name of the employees. </a:t>
            </a:r>
          </a:p>
          <a:p>
            <a:r>
              <a:rPr lang="en-US"/>
              <a:t>Data Visualization : </a:t>
            </a:r>
          </a:p>
          <a:p>
            <a:r>
              <a:rPr lang="en-US"/>
              <a:t> By using the graph chart to visualize the data shown in the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6"/>
          <p:cNvPicPr>
            <a:picLocks/>
          </p:cNvPicPr>
          <p:nvPr/>
        </p:nvPicPr>
        <p:blipFill>
          <a:blip r:embed="rId2" cstate="print"/>
          <a:stretch>
            <a:fillRect/>
          </a:stretch>
        </p:blipFill>
        <p:spPr>
          <a:xfrm>
            <a:off x="1666875" y="6467475"/>
            <a:ext cx="76200" cy="177800"/>
          </a:xfrm>
          <a:prstGeom prst="rect">
            <a:avLst/>
          </a:prstGeom>
        </p:spPr>
      </p:pic>
      <p:sp>
        <p:nvSpPr>
          <p:cNvPr id="1048627"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2">
            <a:extLst>
              <a:ext uri="{FF2B5EF4-FFF2-40B4-BE49-F238E27FC236}">
                <a16:creationId xmlns:a16="http://schemas.microsoft.com/office/drawing/2014/main" id="{CB823D10-6B29-81C1-F5F1-E1738B74C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62" y="1768078"/>
            <a:ext cx="5095875" cy="2724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BCAC6B-E918-A160-6198-6F074F8C75D7}"/>
              </a:ext>
            </a:extLst>
          </p:cNvPr>
          <p:cNvSpPr txBox="1"/>
          <p:nvPr/>
        </p:nvSpPr>
        <p:spPr>
          <a:xfrm>
            <a:off x="892969" y="1607344"/>
            <a:ext cx="7590234" cy="1477328"/>
          </a:xfrm>
          <a:prstGeom prst="rect">
            <a:avLst/>
          </a:prstGeom>
          <a:noFill/>
        </p:spPr>
        <p:txBody>
          <a:bodyPr wrap="square">
            <a:spAutoFit/>
          </a:bodyPr>
          <a:lstStyle/>
          <a:p>
            <a:r>
              <a:rPr lang="en-US"/>
              <a:t>In conclusion, the production department has performed well higher as when compared to other departments and the Admin Offices has performed the lowest.</a:t>
            </a:r>
          </a:p>
          <a:p>
            <a:r>
              <a:rPr lang="en-US"/>
              <a:t>According to the given data, the production department has the most efficient performance level in work than other department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6"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61" name="object 19"/>
            <p:cNvPicPr>
              <a:picLocks/>
            </p:cNvPicPr>
            <p:nvPr/>
          </p:nvPicPr>
          <p:blipFill>
            <a:blip r:embed="rId2" cstate="print"/>
            <a:stretch>
              <a:fillRect/>
            </a:stretch>
          </p:blipFill>
          <p:spPr>
            <a:xfrm>
              <a:off x="676275" y="6467475"/>
              <a:ext cx="2143125" cy="200025"/>
            </a:xfrm>
            <a:prstGeom prst="rect">
              <a:avLst/>
            </a:prstGeom>
          </p:spPr>
        </p:pic>
        <p:pic>
          <p:nvPicPr>
            <p:cNvPr id="2097162"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6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61"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6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6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6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7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7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7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7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7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3"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64" name="object 19"/>
            <p:cNvPicPr>
              <a:picLocks/>
            </p:cNvPicPr>
            <p:nvPr/>
          </p:nvPicPr>
          <p:blipFill>
            <a:blip r:embed="rId3" cstate="print"/>
            <a:stretch>
              <a:fillRect/>
            </a:stretch>
          </p:blipFill>
          <p:spPr>
            <a:xfrm>
              <a:off x="466725" y="6410325"/>
              <a:ext cx="3705225" cy="295275"/>
            </a:xfrm>
            <a:prstGeom prst="rect">
              <a:avLst/>
            </a:prstGeom>
          </p:spPr>
        </p:pic>
        <p:pic>
          <p:nvPicPr>
            <p:cNvPr id="209716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7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7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78"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8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7" name="object 8"/>
          <p:cNvPicPr>
            <a:picLocks/>
          </p:cNvPicPr>
          <p:nvPr/>
        </p:nvPicPr>
        <p:blipFill>
          <a:blip r:embed="rId3" cstate="print"/>
          <a:stretch>
            <a:fillRect/>
          </a:stretch>
        </p:blipFill>
        <p:spPr>
          <a:xfrm>
            <a:off x="676275" y="6467475"/>
            <a:ext cx="2143125" cy="200025"/>
          </a:xfrm>
          <a:prstGeom prst="rect">
            <a:avLst/>
          </a:prstGeom>
        </p:spPr>
      </p:pic>
      <p:sp>
        <p:nvSpPr>
          <p:cNvPr id="104868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84" name="TextBox 10"/>
          <p:cNvSpPr txBox="1"/>
          <p:nvPr/>
        </p:nvSpPr>
        <p:spPr>
          <a:xfrm>
            <a:off x="1071563" y="2661047"/>
            <a:ext cx="5399403" cy="2936240"/>
          </a:xfrm>
          <a:prstGeom prst="rect">
            <a:avLst/>
          </a:prstGeom>
          <a:noFill/>
        </p:spPr>
        <p:txBody>
          <a:bodyPr wrap="square">
            <a:spAutoFit/>
          </a:bodyPr>
          <a:lstStyle/>
          <a:p>
            <a:r>
              <a:rPr lang="en-US" sz="2400"/>
              <a:t>Employee performance analysis is made to identify the performance level of an employee in each levelIt helps to teach the activities and growth of the employees in wholly by department wiseIt helps to grant remuneration or appreciation for the respected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2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4" name="TextBox 10"/>
          <p:cNvSpPr txBox="1"/>
          <p:nvPr/>
        </p:nvSpPr>
        <p:spPr>
          <a:xfrm>
            <a:off x="990600" y="2133600"/>
            <a:ext cx="7924800" cy="364744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Consolidate and standardize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2. Apply conditional formatting, pivot tables, and pivot charts for intuitive analysis and visualization</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3. Enable data-driven decision-making for talent development, growth, and performance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4. Standardize performance evaluations and Identify development need </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5. Inform data-driven decisions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6" name="object 6"/>
          <p:cNvPicPr>
            <a:picLocks/>
          </p:cNvPicPr>
          <p:nvPr/>
        </p:nvPicPr>
        <p:blipFill>
          <a:blip r:embed="rId2" cstate="print"/>
          <a:stretch>
            <a:fillRect/>
          </a:stretch>
        </p:blipFill>
        <p:spPr>
          <a:xfrm>
            <a:off x="723900" y="6172200"/>
            <a:ext cx="2181225" cy="485775"/>
          </a:xfrm>
          <a:prstGeom prst="rect">
            <a:avLst/>
          </a:prstGeom>
        </p:spPr>
      </p:pic>
      <p:sp>
        <p:nvSpPr>
          <p:cNvPr id="104862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23" name="TextBox 1048622"/>
          <p:cNvSpPr txBox="1"/>
          <p:nvPr/>
        </p:nvSpPr>
        <p:spPr>
          <a:xfrm>
            <a:off x="1523999" y="2375535"/>
            <a:ext cx="4572000" cy="3444240"/>
          </a:xfrm>
          <a:prstGeom prst="rect">
            <a:avLst/>
          </a:prstGeom>
        </p:spPr>
        <p:txBody>
          <a:bodyPr wrap="square" rtlCol="0">
            <a:spAutoFit/>
          </a:bodyPr>
          <a:lstStyle/>
          <a:p>
            <a:r>
              <a:rPr lang="en-US" sz="2800">
                <a:solidFill>
                  <a:srgbClr val="000000"/>
                </a:solidFill>
              </a:rPr>
              <a:t>The end users are likely to be:
1. HR Professionals
2. Managers/Supervisors
3. Team Leads 
4. Department Heads
5. 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a:picLocks/>
          </p:cNvPicPr>
          <p:nvPr/>
        </p:nvPicPr>
        <p:blipFill>
          <a:blip r:embed="rId2" cstate="print"/>
          <a:stretch>
            <a:fillRect/>
          </a:stretch>
        </p:blipFill>
        <p:spPr>
          <a:xfrm>
            <a:off x="0" y="1476375"/>
            <a:ext cx="2695574" cy="3248025"/>
          </a:xfrm>
          <a:prstGeom prst="rect">
            <a:avLst/>
          </a:prstGeom>
        </p:spPr>
      </p:pic>
      <p:sp>
        <p:nvSpPr>
          <p:cNvPr id="104860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54" name="object 7"/>
          <p:cNvPicPr>
            <a:picLocks/>
          </p:cNvPicPr>
          <p:nvPr/>
        </p:nvPicPr>
        <p:blipFill>
          <a:blip r:embed="rId3" cstate="print"/>
          <a:stretch>
            <a:fillRect/>
          </a:stretch>
        </p:blipFill>
        <p:spPr>
          <a:xfrm>
            <a:off x="676275" y="6467475"/>
            <a:ext cx="2143125" cy="200025"/>
          </a:xfrm>
          <a:prstGeom prst="rect">
            <a:avLst/>
          </a:prstGeom>
        </p:spPr>
      </p:pic>
      <p:sp>
        <p:nvSpPr>
          <p:cNvPr id="104860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08" name="TextBox 1048607"/>
          <p:cNvSpPr txBox="1"/>
          <p:nvPr/>
        </p:nvSpPr>
        <p:spPr>
          <a:xfrm>
            <a:off x="2956380" y="2013030"/>
            <a:ext cx="7793714" cy="4401205"/>
          </a:xfrm>
          <a:prstGeom prst="rect">
            <a:avLst/>
          </a:prstGeom>
        </p:spPr>
        <p:txBody>
          <a:bodyPr wrap="square" rtlCol="0">
            <a:spAutoFit/>
          </a:bodyPr>
          <a:lstStyle/>
          <a:p>
            <a:r>
              <a:rPr lang="en-US" sz="2800">
                <a:solidFill>
                  <a:srgbClr val="000000"/>
                </a:solidFill>
              </a:rPr>
              <a:t>Improved engagement: Encourages employees to perform better.</a:t>
            </a:r>
          </a:p>
          <a:p>
            <a:r>
              <a:rPr lang="en-US" sz="2800">
                <a:solidFill>
                  <a:srgbClr val="000000"/>
                </a:solidFill>
              </a:rPr>
              <a:t>2. Enhanced performance: Identifies areas for improvement.</a:t>
            </a:r>
          </a:p>
          <a:p>
            <a:r>
              <a:rPr lang="en-US" sz="2800">
                <a:solidFill>
                  <a:srgbClr val="000000"/>
                </a:solidFill>
              </a:rPr>
              <a:t>3. Better decision-making: Data-driven insights for informed decisions.</a:t>
            </a:r>
          </a:p>
          <a:p>
            <a:r>
              <a:rPr lang="en-US" sz="2800">
                <a:solidFill>
                  <a:srgbClr val="000000"/>
                </a:solidFill>
              </a:rPr>
              <a:t>4. Training and development: Addresses skill gaps and needs.</a:t>
            </a:r>
          </a:p>
          <a:p>
            <a:r>
              <a:rPr lang="en-US" sz="2800">
                <a:solidFill>
                  <a:srgbClr val="000000"/>
                </a:solidFill>
              </a:rPr>
              <a:t>5. Fair evaluation: Reduces bias and ensures transparency.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IN" dirty="0"/>
              <a:t>Dataset Description</a:t>
            </a:r>
          </a:p>
        </p:txBody>
      </p:sp>
      <p:sp>
        <p:nvSpPr>
          <p:cNvPr id="4" name="TextBox 3">
            <a:extLst>
              <a:ext uri="{FF2B5EF4-FFF2-40B4-BE49-F238E27FC236}">
                <a16:creationId xmlns:a16="http://schemas.microsoft.com/office/drawing/2014/main" id="{3D0896B0-918C-867F-A92E-55788C74E1D6}"/>
              </a:ext>
            </a:extLst>
          </p:cNvPr>
          <p:cNvSpPr txBox="1"/>
          <p:nvPr/>
        </p:nvSpPr>
        <p:spPr>
          <a:xfrm>
            <a:off x="755333" y="1452770"/>
            <a:ext cx="5138262" cy="3970318"/>
          </a:xfrm>
          <a:prstGeom prst="rect">
            <a:avLst/>
          </a:prstGeom>
          <a:noFill/>
        </p:spPr>
        <p:txBody>
          <a:bodyPr wrap="square">
            <a:spAutoFit/>
          </a:bodyPr>
          <a:lstStyle/>
          <a:p>
            <a:r>
              <a:rPr lang="en-US"/>
              <a:t>This dataset contains employee performance data, including demographic information, performance evaluations, and job-specific metrics.</a:t>
            </a:r>
          </a:p>
          <a:p>
            <a:r>
              <a:rPr lang="en-US"/>
              <a:t>Data Points:    </a:t>
            </a:r>
          </a:p>
          <a:p>
            <a:r>
              <a:rPr lang="en-US"/>
              <a:t>Employee ID (unique identifier)</a:t>
            </a:r>
          </a:p>
          <a:p>
            <a:r>
              <a:rPr lang="en-US"/>
              <a:t>Name</a:t>
            </a:r>
          </a:p>
          <a:p>
            <a:r>
              <a:rPr lang="en-US"/>
              <a:t>Department</a:t>
            </a:r>
          </a:p>
          <a:p>
            <a:r>
              <a:rPr lang="en-US"/>
              <a:t>Job Title</a:t>
            </a:r>
          </a:p>
          <a:p>
            <a:r>
              <a:rPr lang="en-US"/>
              <a:t>Performance Evaluation Rating (e.g., 1-5 scale)</a:t>
            </a:r>
          </a:p>
          <a:p>
            <a:r>
              <a:rPr lang="en-US"/>
              <a:t>Evaluation Period (date)</a:t>
            </a:r>
          </a:p>
          <a:p>
            <a:r>
              <a:rPr lang="en-US"/>
              <a:t>Job-Specific Metrics (e.g., salary, performance) </a:t>
            </a:r>
          </a:p>
          <a:p>
            <a:r>
              <a:rPr lang="en-US"/>
              <a:t>Data Source:</a:t>
            </a:r>
          </a:p>
          <a:p>
            <a:r>
              <a:rPr lang="en-US"/>
              <a:t>HR Information Systems, Performance Management Software, Employee Surveys.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66675" y="3381373"/>
            <a:ext cx="2466975" cy="3419475"/>
          </a:xfrm>
          <a:prstGeom prst="rect">
            <a:avLst/>
          </a:prstGeom>
        </p:spPr>
      </p:pic>
      <p:sp>
        <p:nvSpPr>
          <p:cNvPr id="104860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0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02" name="TextBox 8"/>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In our solution is use of formula=IFS(Z8&gt;=5,"VERY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P</cp:lastModifiedBy>
  <cp:revision>3</cp:revision>
  <dcterms:created xsi:type="dcterms:W3CDTF">2024-03-28T06:07:22Z</dcterms:created>
  <dcterms:modified xsi:type="dcterms:W3CDTF">2024-08-30T05:19:24Z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51844812415e49df9645351c401d9bcf</vt:lpwstr>
  </property>
</Properties>
</file>