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  <p:sldId id="270" r:id="rId6"/>
    <p:sldId id="256" r:id="rId7"/>
    <p:sldId id="263" r:id="rId8"/>
    <p:sldId id="257" r:id="rId9"/>
    <p:sldId id="264" r:id="rId10"/>
    <p:sldId id="258" r:id="rId11"/>
    <p:sldId id="266" r:id="rId12"/>
    <p:sldId id="259" r:id="rId13"/>
    <p:sldId id="271" r:id="rId14"/>
  </p:sldIdLst>
  <p:sldSz cx="12649200" cy="7315200"/>
  <p:notesSz cx="12649200" cy="7315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41141" y="1815253"/>
            <a:ext cx="9557173" cy="1154853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41141" y="3122507"/>
            <a:ext cx="9563761" cy="186944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" y="6661573"/>
            <a:ext cx="295148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21810" y="6661573"/>
            <a:ext cx="400558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65260" y="6661573"/>
            <a:ext cx="295148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0670" y="203200"/>
            <a:ext cx="2846070" cy="6333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2460" y="203200"/>
            <a:ext cx="8327390" cy="6333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45" y="1823721"/>
            <a:ext cx="10909935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45" y="4895427"/>
            <a:ext cx="10909935" cy="1600199"/>
          </a:xfrm>
        </p:spPr>
        <p:txBody>
          <a:bodyPr/>
          <a:lstStyle>
            <a:lvl1pPr marL="0" indent="0">
              <a:buNone/>
              <a:defRPr sz="2560"/>
            </a:lvl1pPr>
            <a:lvl2pPr marL="487680" indent="0">
              <a:buNone/>
              <a:defRPr sz="2135"/>
            </a:lvl2pPr>
            <a:lvl3pPr marL="975360" indent="0">
              <a:buNone/>
              <a:defRPr sz="1920"/>
            </a:lvl3pPr>
            <a:lvl4pPr marL="1463040" indent="0">
              <a:buNone/>
              <a:defRPr sz="1705"/>
            </a:lvl4pPr>
            <a:lvl5pPr marL="1950720" indent="0">
              <a:buNone/>
              <a:defRPr sz="1705"/>
            </a:lvl5pPr>
            <a:lvl6pPr marL="2438400" indent="0">
              <a:buNone/>
              <a:defRPr sz="1705"/>
            </a:lvl6pPr>
            <a:lvl7pPr marL="2926080" indent="0">
              <a:buNone/>
              <a:defRPr sz="1705"/>
            </a:lvl7pPr>
            <a:lvl8pPr marL="3413760" indent="0">
              <a:buNone/>
              <a:defRPr sz="1705"/>
            </a:lvl8pPr>
            <a:lvl9pPr marL="3901440" indent="0">
              <a:buNone/>
              <a:defRPr sz="170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460" y="1253067"/>
            <a:ext cx="5586730" cy="528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010" y="1253067"/>
            <a:ext cx="5586730" cy="528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829" y="389467"/>
            <a:ext cx="10909935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829" y="1793241"/>
            <a:ext cx="535175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829" y="2672080"/>
            <a:ext cx="5351753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658" y="1793241"/>
            <a:ext cx="537810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80" indent="0">
              <a:buNone/>
              <a:defRPr sz="2135" b="1"/>
            </a:lvl2pPr>
            <a:lvl3pPr marL="975360" indent="0">
              <a:buNone/>
              <a:defRPr sz="1920" b="1"/>
            </a:lvl3pPr>
            <a:lvl4pPr marL="1463040" indent="0">
              <a:buNone/>
              <a:defRPr sz="1705" b="1"/>
            </a:lvl4pPr>
            <a:lvl5pPr marL="1950720" indent="0">
              <a:buNone/>
              <a:defRPr sz="1705" b="1"/>
            </a:lvl5pPr>
            <a:lvl6pPr marL="2438400" indent="0">
              <a:buNone/>
              <a:defRPr sz="1705" b="1"/>
            </a:lvl6pPr>
            <a:lvl7pPr marL="2926080" indent="0">
              <a:buNone/>
              <a:defRPr sz="1705" b="1"/>
            </a:lvl7pPr>
            <a:lvl8pPr marL="3413760" indent="0">
              <a:buNone/>
              <a:defRPr sz="1705" b="1"/>
            </a:lvl8pPr>
            <a:lvl9pPr marL="3901440" indent="0">
              <a:buNone/>
              <a:defRPr sz="170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658" y="2672080"/>
            <a:ext cx="5378107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829" y="487680"/>
            <a:ext cx="4080245" cy="170688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107" y="1053253"/>
            <a:ext cx="6403658" cy="5198533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829" y="2194560"/>
            <a:ext cx="4080245" cy="4065694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829" y="487680"/>
            <a:ext cx="4080245" cy="170688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8107" y="1053253"/>
            <a:ext cx="6403658" cy="5198533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829" y="2194560"/>
            <a:ext cx="4080245" cy="4065694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784" y="0"/>
            <a:ext cx="12657984" cy="731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32460" y="203200"/>
            <a:ext cx="11384280" cy="62145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32460" y="1253067"/>
            <a:ext cx="11384280" cy="5283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" y="6661573"/>
            <a:ext cx="295148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95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21810" y="6661573"/>
            <a:ext cx="400558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95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65260" y="6661573"/>
            <a:ext cx="295148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95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4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65760" indent="-365760" algn="l" rtl="0" fontAlgn="base">
        <a:spcBef>
          <a:spcPct val="21000"/>
        </a:spcBef>
        <a:spcAft>
          <a:spcPct val="0"/>
        </a:spcAft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1pPr>
      <a:lvl2pPr marL="792480" indent="-304800" algn="l" rtl="0" fontAlgn="base">
        <a:spcBef>
          <a:spcPct val="21000"/>
        </a:spcBef>
        <a:spcAft>
          <a:spcPct val="0"/>
        </a:spcAft>
        <a:buChar char="–"/>
        <a:defRPr sz="2985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indent="-243840" algn="l" rtl="0" fontAlgn="base">
        <a:spcBef>
          <a:spcPct val="21000"/>
        </a:spcBef>
        <a:spcAft>
          <a:spcPct val="0"/>
        </a:spcAft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indent="-243840" algn="l" rtl="0" fontAlgn="base">
        <a:spcBef>
          <a:spcPct val="21000"/>
        </a:spcBef>
        <a:spcAft>
          <a:spcPct val="0"/>
        </a:spcAft>
        <a:buChar char="–"/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43840" algn="l" rtl="0" fontAlgn="base">
        <a:spcBef>
          <a:spcPct val="21000"/>
        </a:spcBef>
        <a:spcAft>
          <a:spcPct val="0"/>
        </a:spcAft>
        <a:buChar char="»"/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68224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92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280" indent="-243840" algn="l" defTabSz="975360" rtl="0" eaLnBrk="1" latinLnBrk="0" hangingPunct="1">
        <a:lnSpc>
          <a:spcPct val="90000"/>
        </a:lnSpc>
        <a:spcBef>
          <a:spcPct val="1070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0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4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0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1139" y="256533"/>
            <a:ext cx="11946921" cy="923290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60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FLOWCHART</a:t>
            </a:r>
            <a:endParaRPr lang="en-IN" altLang="en-US" sz="60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2460" y="1682750"/>
            <a:ext cx="7876540" cy="2461895"/>
          </a:xfrm>
        </p:spPr>
        <p:txBody>
          <a:bodyPr wrap="square"/>
          <a:p>
            <a:endParaRPr lang="en-IN" altLang="en-US" sz="40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n-IN" altLang="en-US" sz="40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n-IN" altLang="en-US" sz="40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IN" altLang="en-US" sz="40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Presenting my Task to CMO and CEO</a:t>
            </a:r>
            <a:endParaRPr lang="en-IN" altLang="en-US" sz="40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9144000" y="2895600"/>
            <a:ext cx="1905000" cy="1905000"/>
          </a:xfrm>
          <a:prstGeom prst="rightArrow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  <a:softEdge rad="254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Screenshot (37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109855" y="0"/>
            <a:ext cx="12758420" cy="7314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Desktop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90512" y="290512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7175" y="128587"/>
                  </a:moveTo>
                  <a:lnTo>
                    <a:pt x="257175" y="137030"/>
                  </a:lnTo>
                  <a:lnTo>
                    <a:pt x="256351" y="145392"/>
                  </a:lnTo>
                  <a:lnTo>
                    <a:pt x="254704" y="153673"/>
                  </a:lnTo>
                  <a:lnTo>
                    <a:pt x="253057" y="161954"/>
                  </a:lnTo>
                  <a:lnTo>
                    <a:pt x="250617" y="169995"/>
                  </a:lnTo>
                  <a:lnTo>
                    <a:pt x="247387" y="177795"/>
                  </a:lnTo>
                  <a:lnTo>
                    <a:pt x="244156" y="185596"/>
                  </a:lnTo>
                  <a:lnTo>
                    <a:pt x="240194" y="193006"/>
                  </a:lnTo>
                  <a:lnTo>
                    <a:pt x="235503" y="200026"/>
                  </a:lnTo>
                  <a:lnTo>
                    <a:pt x="230813" y="207046"/>
                  </a:lnTo>
                  <a:lnTo>
                    <a:pt x="225482" y="213541"/>
                  </a:lnTo>
                  <a:lnTo>
                    <a:pt x="219512" y="219512"/>
                  </a:lnTo>
                  <a:lnTo>
                    <a:pt x="213541" y="225482"/>
                  </a:lnTo>
                  <a:lnTo>
                    <a:pt x="207046" y="230813"/>
                  </a:lnTo>
                  <a:lnTo>
                    <a:pt x="200026" y="235503"/>
                  </a:lnTo>
                  <a:lnTo>
                    <a:pt x="193006" y="240194"/>
                  </a:lnTo>
                  <a:lnTo>
                    <a:pt x="185596" y="244156"/>
                  </a:lnTo>
                  <a:lnTo>
                    <a:pt x="177795" y="247387"/>
                  </a:lnTo>
                  <a:lnTo>
                    <a:pt x="169995" y="250617"/>
                  </a:lnTo>
                  <a:lnTo>
                    <a:pt x="161954" y="253057"/>
                  </a:lnTo>
                  <a:lnTo>
                    <a:pt x="153673" y="254704"/>
                  </a:lnTo>
                  <a:lnTo>
                    <a:pt x="145392" y="256351"/>
                  </a:lnTo>
                  <a:lnTo>
                    <a:pt x="137030" y="257175"/>
                  </a:lnTo>
                  <a:lnTo>
                    <a:pt x="128587" y="257175"/>
                  </a:lnTo>
                  <a:lnTo>
                    <a:pt x="120144" y="257175"/>
                  </a:lnTo>
                  <a:lnTo>
                    <a:pt x="79379" y="247387"/>
                  </a:lnTo>
                  <a:lnTo>
                    <a:pt x="71578" y="244156"/>
                  </a:lnTo>
                  <a:lnTo>
                    <a:pt x="64168" y="240194"/>
                  </a:lnTo>
                  <a:lnTo>
                    <a:pt x="57148" y="235503"/>
                  </a:lnTo>
                  <a:lnTo>
                    <a:pt x="50127" y="230813"/>
                  </a:lnTo>
                  <a:lnTo>
                    <a:pt x="43632" y="225482"/>
                  </a:lnTo>
                  <a:lnTo>
                    <a:pt x="37662" y="219512"/>
                  </a:lnTo>
                  <a:lnTo>
                    <a:pt x="31692" y="213541"/>
                  </a:lnTo>
                  <a:lnTo>
                    <a:pt x="26361" y="207046"/>
                  </a:lnTo>
                  <a:lnTo>
                    <a:pt x="21670" y="200026"/>
                  </a:lnTo>
                  <a:lnTo>
                    <a:pt x="16980" y="193006"/>
                  </a:lnTo>
                  <a:lnTo>
                    <a:pt x="13019" y="185596"/>
                  </a:lnTo>
                  <a:lnTo>
                    <a:pt x="9788" y="177795"/>
                  </a:lnTo>
                  <a:lnTo>
                    <a:pt x="6557" y="169995"/>
                  </a:lnTo>
                  <a:lnTo>
                    <a:pt x="4117" y="161954"/>
                  </a:lnTo>
                  <a:lnTo>
                    <a:pt x="2470" y="153673"/>
                  </a:lnTo>
                  <a:lnTo>
                    <a:pt x="823" y="145392"/>
                  </a:lnTo>
                  <a:lnTo>
                    <a:pt x="0" y="137030"/>
                  </a:ln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7" y="87179"/>
                  </a:lnTo>
                  <a:lnTo>
                    <a:pt x="9788" y="79379"/>
                  </a:lnTo>
                  <a:lnTo>
                    <a:pt x="13019" y="71578"/>
                  </a:lnTo>
                  <a:lnTo>
                    <a:pt x="16980" y="64168"/>
                  </a:lnTo>
                  <a:lnTo>
                    <a:pt x="21670" y="57148"/>
                  </a:lnTo>
                  <a:lnTo>
                    <a:pt x="26361" y="50127"/>
                  </a:lnTo>
                  <a:lnTo>
                    <a:pt x="31692" y="43632"/>
                  </a:lnTo>
                  <a:lnTo>
                    <a:pt x="37662" y="37662"/>
                  </a:lnTo>
                  <a:lnTo>
                    <a:pt x="43632" y="31692"/>
                  </a:lnTo>
                  <a:lnTo>
                    <a:pt x="50127" y="26361"/>
                  </a:lnTo>
                  <a:lnTo>
                    <a:pt x="57148" y="21670"/>
                  </a:lnTo>
                  <a:lnTo>
                    <a:pt x="64168" y="16980"/>
                  </a:lnTo>
                  <a:lnTo>
                    <a:pt x="71578" y="13019"/>
                  </a:lnTo>
                  <a:lnTo>
                    <a:pt x="79379" y="9788"/>
                  </a:lnTo>
                  <a:lnTo>
                    <a:pt x="87179" y="6557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137030" y="0"/>
                  </a:lnTo>
                  <a:lnTo>
                    <a:pt x="177795" y="9788"/>
                  </a:lnTo>
                  <a:lnTo>
                    <a:pt x="185596" y="13019"/>
                  </a:lnTo>
                  <a:lnTo>
                    <a:pt x="193006" y="16980"/>
                  </a:lnTo>
                  <a:lnTo>
                    <a:pt x="200026" y="21670"/>
                  </a:lnTo>
                  <a:lnTo>
                    <a:pt x="207046" y="26361"/>
                  </a:lnTo>
                  <a:lnTo>
                    <a:pt x="213541" y="31692"/>
                  </a:lnTo>
                  <a:lnTo>
                    <a:pt x="219512" y="37662"/>
                  </a:lnTo>
                  <a:lnTo>
                    <a:pt x="225482" y="43632"/>
                  </a:lnTo>
                  <a:lnTo>
                    <a:pt x="230813" y="50127"/>
                  </a:lnTo>
                  <a:lnTo>
                    <a:pt x="235503" y="57148"/>
                  </a:lnTo>
                  <a:lnTo>
                    <a:pt x="240194" y="64168"/>
                  </a:lnTo>
                  <a:lnTo>
                    <a:pt x="244156" y="71578"/>
                  </a:lnTo>
                  <a:lnTo>
                    <a:pt x="247387" y="79379"/>
                  </a:lnTo>
                  <a:lnTo>
                    <a:pt x="250617" y="87179"/>
                  </a:lnTo>
                  <a:lnTo>
                    <a:pt x="253057" y="95220"/>
                  </a:lnTo>
                  <a:lnTo>
                    <a:pt x="254704" y="103501"/>
                  </a:lnTo>
                  <a:lnTo>
                    <a:pt x="256351" y="111782"/>
                  </a:lnTo>
                  <a:lnTo>
                    <a:pt x="257175" y="120144"/>
                  </a:lnTo>
                  <a:lnTo>
                    <a:pt x="257175" y="128587"/>
                  </a:lnTo>
                  <a:close/>
                </a:path>
                <a:path w="257175" h="257175">
                  <a:moveTo>
                    <a:pt x="128587" y="52387"/>
                  </a:moveTo>
                  <a:lnTo>
                    <a:pt x="52387" y="128587"/>
                  </a:lnTo>
                  <a:lnTo>
                    <a:pt x="128587" y="204787"/>
                  </a:lnTo>
                </a:path>
              </a:pathLst>
            </a:custGeom>
            <a:ln w="2857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3525" y="190563"/>
            <a:ext cx="1848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Total </a:t>
            </a:r>
            <a:r>
              <a:rPr sz="1400" spc="-10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Revenue </a:t>
            </a:r>
            <a:r>
              <a:rPr sz="1400" spc="-7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400" spc="-8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Country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6225" y="457200"/>
            <a:ext cx="12096750" cy="6582409"/>
            <a:chOff x="276225" y="457200"/>
            <a:chExt cx="12096750" cy="6582409"/>
          </a:xfrm>
        </p:grpSpPr>
        <p:sp>
          <p:nvSpPr>
            <p:cNvPr id="8" name="object 8"/>
            <p:cNvSpPr/>
            <p:nvPr/>
          </p:nvSpPr>
          <p:spPr>
            <a:xfrm>
              <a:off x="276225" y="457200"/>
              <a:ext cx="12096749" cy="658179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858640" y="6724665"/>
              <a:ext cx="438150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425" y="533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63490" y="304800"/>
                  </a:moveTo>
                  <a:lnTo>
                    <a:pt x="41309" y="304800"/>
                  </a:lnTo>
                  <a:lnTo>
                    <a:pt x="35234" y="303591"/>
                  </a:lnTo>
                  <a:lnTo>
                    <a:pt x="1208" y="269565"/>
                  </a:lnTo>
                  <a:lnTo>
                    <a:pt x="0" y="263490"/>
                  </a:lnTo>
                  <a:lnTo>
                    <a:pt x="0" y="41309"/>
                  </a:lnTo>
                  <a:lnTo>
                    <a:pt x="23564" y="6042"/>
                  </a:lnTo>
                  <a:lnTo>
                    <a:pt x="41309" y="0"/>
                  </a:lnTo>
                  <a:lnTo>
                    <a:pt x="263490" y="0"/>
                  </a:lnTo>
                  <a:lnTo>
                    <a:pt x="298758" y="23564"/>
                  </a:lnTo>
                  <a:lnTo>
                    <a:pt x="304800" y="41309"/>
                  </a:lnTo>
                  <a:lnTo>
                    <a:pt x="304800" y="263490"/>
                  </a:lnTo>
                  <a:lnTo>
                    <a:pt x="281235" y="298758"/>
                  </a:lnTo>
                  <a:lnTo>
                    <a:pt x="269565" y="303591"/>
                  </a:lnTo>
                  <a:close/>
                </a:path>
              </a:pathLst>
            </a:custGeom>
            <a:solidFill>
              <a:srgbClr val="F1C7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3971" y="619378"/>
              <a:ext cx="149860" cy="137160"/>
            </a:xfrm>
            <a:custGeom>
              <a:avLst/>
              <a:gdLst/>
              <a:ahLst/>
              <a:cxnLst/>
              <a:rect l="l" t="t" r="r" b="b"/>
              <a:pathLst>
                <a:path w="149859" h="137159">
                  <a:moveTo>
                    <a:pt x="149466" y="124561"/>
                  </a:moveTo>
                  <a:lnTo>
                    <a:pt x="0" y="124561"/>
                  </a:lnTo>
                  <a:lnTo>
                    <a:pt x="0" y="137020"/>
                  </a:lnTo>
                  <a:lnTo>
                    <a:pt x="149466" y="137020"/>
                  </a:lnTo>
                  <a:lnTo>
                    <a:pt x="149466" y="124561"/>
                  </a:lnTo>
                  <a:close/>
                </a:path>
                <a:path w="149859" h="137159">
                  <a:moveTo>
                    <a:pt x="149466" y="62280"/>
                  </a:moveTo>
                  <a:lnTo>
                    <a:pt x="0" y="62280"/>
                  </a:lnTo>
                  <a:lnTo>
                    <a:pt x="0" y="74739"/>
                  </a:lnTo>
                  <a:lnTo>
                    <a:pt x="149466" y="74739"/>
                  </a:lnTo>
                  <a:lnTo>
                    <a:pt x="149466" y="62280"/>
                  </a:lnTo>
                  <a:close/>
                </a:path>
                <a:path w="149859" h="137159">
                  <a:moveTo>
                    <a:pt x="149466" y="0"/>
                  </a:moveTo>
                  <a:lnTo>
                    <a:pt x="0" y="0"/>
                  </a:lnTo>
                  <a:lnTo>
                    <a:pt x="0" y="12458"/>
                  </a:lnTo>
                  <a:lnTo>
                    <a:pt x="149466" y="12458"/>
                  </a:lnTo>
                  <a:lnTo>
                    <a:pt x="149466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2306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/>
          <a:p>
            <a:pPr algn="ctr"/>
            <a:r>
              <a:rPr lang="en-IN" altLang="en-US" sz="8000">
                <a:latin typeface="Impact" panose="020B0806030902050204" charset="0"/>
                <a:cs typeface="Impact" panose="020B0806030902050204" charset="0"/>
              </a:rPr>
              <a:t>THANK YOU</a:t>
            </a:r>
            <a:endParaRPr lang="en-IN" altLang="en-US" sz="80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27686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1" name="Content Placeholder 10" descr="Screenshot (32)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649200" cy="7316470"/>
          </a:xfrm>
          <a:prstGeom prst="rect">
            <a:avLst/>
          </a:prstGeom>
        </p:spPr>
      </p:pic>
      <p:sp>
        <p:nvSpPr>
          <p:cNvPr id="12" name="Content Placeholder 1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3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648565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34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65047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Desktop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3525" y="190563"/>
            <a:ext cx="1725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Total </a:t>
            </a:r>
            <a:r>
              <a:rPr sz="1400" spc="-10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Revenue </a:t>
            </a:r>
            <a:r>
              <a:rPr sz="1400" spc="-7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400" spc="-7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Month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5350" y="542966"/>
            <a:ext cx="7496175" cy="6143625"/>
            <a:chOff x="895350" y="542966"/>
            <a:chExt cx="7496175" cy="6143625"/>
          </a:xfrm>
        </p:grpSpPr>
        <p:sp>
          <p:nvSpPr>
            <p:cNvPr id="6" name="object 6"/>
            <p:cNvSpPr/>
            <p:nvPr/>
          </p:nvSpPr>
          <p:spPr>
            <a:xfrm>
              <a:off x="895350" y="6676948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5350" y="5800674"/>
              <a:ext cx="7496175" cy="885825"/>
            </a:xfrm>
            <a:custGeom>
              <a:avLst/>
              <a:gdLst/>
              <a:ahLst/>
              <a:cxnLst/>
              <a:rect l="l" t="t" r="r" b="b"/>
              <a:pathLst>
                <a:path w="7496175" h="8858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496175" h="8858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496175" h="8858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496175" h="8858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496175" h="8858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496175" h="8858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496175" h="8858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496175" h="8858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496175" h="8858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496175" h="885825">
                  <a:moveTo>
                    <a:pt x="4010025" y="876274"/>
                  </a:moveTo>
                  <a:lnTo>
                    <a:pt x="4000500" y="876274"/>
                  </a:lnTo>
                  <a:lnTo>
                    <a:pt x="4000500" y="885799"/>
                  </a:lnTo>
                  <a:lnTo>
                    <a:pt x="4010025" y="885799"/>
                  </a:lnTo>
                  <a:lnTo>
                    <a:pt x="4010025" y="876274"/>
                  </a:lnTo>
                  <a:close/>
                </a:path>
                <a:path w="7496175" h="885825">
                  <a:moveTo>
                    <a:pt x="4067175" y="876274"/>
                  </a:moveTo>
                  <a:lnTo>
                    <a:pt x="4057650" y="876274"/>
                  </a:lnTo>
                  <a:lnTo>
                    <a:pt x="4057650" y="885799"/>
                  </a:lnTo>
                  <a:lnTo>
                    <a:pt x="4067175" y="885799"/>
                  </a:lnTo>
                  <a:lnTo>
                    <a:pt x="4067175" y="876274"/>
                  </a:lnTo>
                  <a:close/>
                </a:path>
                <a:path w="7496175" h="885825">
                  <a:moveTo>
                    <a:pt x="4124325" y="876274"/>
                  </a:moveTo>
                  <a:lnTo>
                    <a:pt x="4114800" y="876274"/>
                  </a:lnTo>
                  <a:lnTo>
                    <a:pt x="4114800" y="885799"/>
                  </a:lnTo>
                  <a:lnTo>
                    <a:pt x="4124325" y="885799"/>
                  </a:lnTo>
                  <a:lnTo>
                    <a:pt x="4124325" y="876274"/>
                  </a:lnTo>
                  <a:close/>
                </a:path>
                <a:path w="7496175" h="885825">
                  <a:moveTo>
                    <a:pt x="4181475" y="876274"/>
                  </a:moveTo>
                  <a:lnTo>
                    <a:pt x="4171950" y="876274"/>
                  </a:lnTo>
                  <a:lnTo>
                    <a:pt x="4171950" y="885799"/>
                  </a:lnTo>
                  <a:lnTo>
                    <a:pt x="4181475" y="885799"/>
                  </a:lnTo>
                  <a:lnTo>
                    <a:pt x="4181475" y="876274"/>
                  </a:lnTo>
                  <a:close/>
                </a:path>
                <a:path w="7496175" h="885825">
                  <a:moveTo>
                    <a:pt x="4238625" y="876274"/>
                  </a:moveTo>
                  <a:lnTo>
                    <a:pt x="4229100" y="876274"/>
                  </a:lnTo>
                  <a:lnTo>
                    <a:pt x="4229100" y="885799"/>
                  </a:lnTo>
                  <a:lnTo>
                    <a:pt x="4238625" y="885799"/>
                  </a:lnTo>
                  <a:lnTo>
                    <a:pt x="4238625" y="876274"/>
                  </a:lnTo>
                  <a:close/>
                </a:path>
                <a:path w="7496175" h="885825">
                  <a:moveTo>
                    <a:pt x="4295775" y="876274"/>
                  </a:moveTo>
                  <a:lnTo>
                    <a:pt x="4286250" y="876274"/>
                  </a:lnTo>
                  <a:lnTo>
                    <a:pt x="4286250" y="885799"/>
                  </a:lnTo>
                  <a:lnTo>
                    <a:pt x="4295775" y="885799"/>
                  </a:lnTo>
                  <a:lnTo>
                    <a:pt x="4295775" y="876274"/>
                  </a:lnTo>
                  <a:close/>
                </a:path>
                <a:path w="7496175" h="885825">
                  <a:moveTo>
                    <a:pt x="4352925" y="876274"/>
                  </a:moveTo>
                  <a:lnTo>
                    <a:pt x="4343400" y="876274"/>
                  </a:lnTo>
                  <a:lnTo>
                    <a:pt x="4343400" y="885799"/>
                  </a:lnTo>
                  <a:lnTo>
                    <a:pt x="4352925" y="885799"/>
                  </a:lnTo>
                  <a:lnTo>
                    <a:pt x="4352925" y="876274"/>
                  </a:lnTo>
                  <a:close/>
                </a:path>
                <a:path w="7496175" h="885825">
                  <a:moveTo>
                    <a:pt x="4410075" y="876274"/>
                  </a:moveTo>
                  <a:lnTo>
                    <a:pt x="4400550" y="876274"/>
                  </a:lnTo>
                  <a:lnTo>
                    <a:pt x="4400550" y="885799"/>
                  </a:lnTo>
                  <a:lnTo>
                    <a:pt x="4410075" y="885799"/>
                  </a:lnTo>
                  <a:lnTo>
                    <a:pt x="4410075" y="876274"/>
                  </a:lnTo>
                  <a:close/>
                </a:path>
                <a:path w="7496175" h="885825">
                  <a:moveTo>
                    <a:pt x="4467225" y="876274"/>
                  </a:moveTo>
                  <a:lnTo>
                    <a:pt x="4457700" y="876274"/>
                  </a:lnTo>
                  <a:lnTo>
                    <a:pt x="4457700" y="885799"/>
                  </a:lnTo>
                  <a:lnTo>
                    <a:pt x="4467225" y="885799"/>
                  </a:lnTo>
                  <a:lnTo>
                    <a:pt x="4467225" y="876274"/>
                  </a:lnTo>
                  <a:close/>
                </a:path>
                <a:path w="7496175" h="885825">
                  <a:moveTo>
                    <a:pt x="4524375" y="876274"/>
                  </a:moveTo>
                  <a:lnTo>
                    <a:pt x="4514850" y="876274"/>
                  </a:lnTo>
                  <a:lnTo>
                    <a:pt x="4514850" y="885799"/>
                  </a:lnTo>
                  <a:lnTo>
                    <a:pt x="4524375" y="885799"/>
                  </a:lnTo>
                  <a:lnTo>
                    <a:pt x="4524375" y="876274"/>
                  </a:lnTo>
                  <a:close/>
                </a:path>
                <a:path w="7496175" h="885825">
                  <a:moveTo>
                    <a:pt x="4581525" y="876274"/>
                  </a:moveTo>
                  <a:lnTo>
                    <a:pt x="4572000" y="876274"/>
                  </a:lnTo>
                  <a:lnTo>
                    <a:pt x="4572000" y="885799"/>
                  </a:lnTo>
                  <a:lnTo>
                    <a:pt x="4581525" y="885799"/>
                  </a:lnTo>
                  <a:lnTo>
                    <a:pt x="4581525" y="876274"/>
                  </a:lnTo>
                  <a:close/>
                </a:path>
                <a:path w="7496175" h="885825">
                  <a:moveTo>
                    <a:pt x="4638675" y="876274"/>
                  </a:moveTo>
                  <a:lnTo>
                    <a:pt x="4629150" y="876274"/>
                  </a:lnTo>
                  <a:lnTo>
                    <a:pt x="4629150" y="885799"/>
                  </a:lnTo>
                  <a:lnTo>
                    <a:pt x="4638675" y="885799"/>
                  </a:lnTo>
                  <a:lnTo>
                    <a:pt x="4638675" y="876274"/>
                  </a:lnTo>
                  <a:close/>
                </a:path>
                <a:path w="7496175" h="885825">
                  <a:moveTo>
                    <a:pt x="4695825" y="876274"/>
                  </a:moveTo>
                  <a:lnTo>
                    <a:pt x="4686300" y="876274"/>
                  </a:lnTo>
                  <a:lnTo>
                    <a:pt x="4686300" y="885799"/>
                  </a:lnTo>
                  <a:lnTo>
                    <a:pt x="4695825" y="885799"/>
                  </a:lnTo>
                  <a:lnTo>
                    <a:pt x="4695825" y="876274"/>
                  </a:lnTo>
                  <a:close/>
                </a:path>
                <a:path w="7496175" h="885825">
                  <a:moveTo>
                    <a:pt x="4752975" y="876274"/>
                  </a:moveTo>
                  <a:lnTo>
                    <a:pt x="4743450" y="876274"/>
                  </a:lnTo>
                  <a:lnTo>
                    <a:pt x="4743450" y="885799"/>
                  </a:lnTo>
                  <a:lnTo>
                    <a:pt x="4752975" y="885799"/>
                  </a:lnTo>
                  <a:lnTo>
                    <a:pt x="4752975" y="876274"/>
                  </a:lnTo>
                  <a:close/>
                </a:path>
                <a:path w="7496175" h="885825">
                  <a:moveTo>
                    <a:pt x="4810125" y="876274"/>
                  </a:moveTo>
                  <a:lnTo>
                    <a:pt x="4800600" y="876274"/>
                  </a:lnTo>
                  <a:lnTo>
                    <a:pt x="4800600" y="885799"/>
                  </a:lnTo>
                  <a:lnTo>
                    <a:pt x="4810125" y="885799"/>
                  </a:lnTo>
                  <a:lnTo>
                    <a:pt x="4810125" y="876274"/>
                  </a:lnTo>
                  <a:close/>
                </a:path>
                <a:path w="7496175" h="885825">
                  <a:moveTo>
                    <a:pt x="4867275" y="876274"/>
                  </a:moveTo>
                  <a:lnTo>
                    <a:pt x="4857750" y="876274"/>
                  </a:lnTo>
                  <a:lnTo>
                    <a:pt x="4857750" y="885799"/>
                  </a:lnTo>
                  <a:lnTo>
                    <a:pt x="4867275" y="885799"/>
                  </a:lnTo>
                  <a:lnTo>
                    <a:pt x="4867275" y="876274"/>
                  </a:lnTo>
                  <a:close/>
                </a:path>
                <a:path w="7496175" h="885825">
                  <a:moveTo>
                    <a:pt x="4924425" y="876274"/>
                  </a:moveTo>
                  <a:lnTo>
                    <a:pt x="4914900" y="876274"/>
                  </a:lnTo>
                  <a:lnTo>
                    <a:pt x="4914900" y="885799"/>
                  </a:lnTo>
                  <a:lnTo>
                    <a:pt x="4924425" y="885799"/>
                  </a:lnTo>
                  <a:lnTo>
                    <a:pt x="4924425" y="876274"/>
                  </a:lnTo>
                  <a:close/>
                </a:path>
                <a:path w="7496175" h="885825">
                  <a:moveTo>
                    <a:pt x="4981575" y="876274"/>
                  </a:moveTo>
                  <a:lnTo>
                    <a:pt x="4972050" y="876274"/>
                  </a:lnTo>
                  <a:lnTo>
                    <a:pt x="4972050" y="885799"/>
                  </a:lnTo>
                  <a:lnTo>
                    <a:pt x="4981575" y="885799"/>
                  </a:lnTo>
                  <a:lnTo>
                    <a:pt x="4981575" y="876274"/>
                  </a:lnTo>
                  <a:close/>
                </a:path>
                <a:path w="7496175" h="885825">
                  <a:moveTo>
                    <a:pt x="5038725" y="876274"/>
                  </a:moveTo>
                  <a:lnTo>
                    <a:pt x="5029200" y="876274"/>
                  </a:lnTo>
                  <a:lnTo>
                    <a:pt x="5029200" y="885799"/>
                  </a:lnTo>
                  <a:lnTo>
                    <a:pt x="5038725" y="885799"/>
                  </a:lnTo>
                  <a:lnTo>
                    <a:pt x="5038725" y="876274"/>
                  </a:lnTo>
                  <a:close/>
                </a:path>
                <a:path w="7496175" h="885825">
                  <a:moveTo>
                    <a:pt x="5095875" y="876274"/>
                  </a:moveTo>
                  <a:lnTo>
                    <a:pt x="5086350" y="876274"/>
                  </a:lnTo>
                  <a:lnTo>
                    <a:pt x="5086350" y="885799"/>
                  </a:lnTo>
                  <a:lnTo>
                    <a:pt x="5095875" y="885799"/>
                  </a:lnTo>
                  <a:lnTo>
                    <a:pt x="5095875" y="876274"/>
                  </a:lnTo>
                  <a:close/>
                </a:path>
                <a:path w="7496175" h="885825">
                  <a:moveTo>
                    <a:pt x="5153025" y="876274"/>
                  </a:moveTo>
                  <a:lnTo>
                    <a:pt x="5143500" y="876274"/>
                  </a:lnTo>
                  <a:lnTo>
                    <a:pt x="5143500" y="885799"/>
                  </a:lnTo>
                  <a:lnTo>
                    <a:pt x="5153025" y="885799"/>
                  </a:lnTo>
                  <a:lnTo>
                    <a:pt x="5153025" y="876274"/>
                  </a:lnTo>
                  <a:close/>
                </a:path>
                <a:path w="7496175" h="885825">
                  <a:moveTo>
                    <a:pt x="5210175" y="876274"/>
                  </a:moveTo>
                  <a:lnTo>
                    <a:pt x="5200650" y="876274"/>
                  </a:lnTo>
                  <a:lnTo>
                    <a:pt x="5200650" y="885799"/>
                  </a:lnTo>
                  <a:lnTo>
                    <a:pt x="5210175" y="885799"/>
                  </a:lnTo>
                  <a:lnTo>
                    <a:pt x="5210175" y="876274"/>
                  </a:lnTo>
                  <a:close/>
                </a:path>
                <a:path w="7496175" h="885825">
                  <a:moveTo>
                    <a:pt x="5267325" y="876274"/>
                  </a:moveTo>
                  <a:lnTo>
                    <a:pt x="5257800" y="876274"/>
                  </a:lnTo>
                  <a:lnTo>
                    <a:pt x="5257800" y="885799"/>
                  </a:lnTo>
                  <a:lnTo>
                    <a:pt x="5267325" y="885799"/>
                  </a:lnTo>
                  <a:lnTo>
                    <a:pt x="5267325" y="876274"/>
                  </a:lnTo>
                  <a:close/>
                </a:path>
                <a:path w="7496175" h="885825">
                  <a:moveTo>
                    <a:pt x="5324475" y="876274"/>
                  </a:moveTo>
                  <a:lnTo>
                    <a:pt x="5314950" y="876274"/>
                  </a:lnTo>
                  <a:lnTo>
                    <a:pt x="5314950" y="885799"/>
                  </a:lnTo>
                  <a:lnTo>
                    <a:pt x="5324475" y="885799"/>
                  </a:lnTo>
                  <a:lnTo>
                    <a:pt x="5324475" y="876274"/>
                  </a:lnTo>
                  <a:close/>
                </a:path>
                <a:path w="7496175" h="885825">
                  <a:moveTo>
                    <a:pt x="5381625" y="876274"/>
                  </a:moveTo>
                  <a:lnTo>
                    <a:pt x="5372100" y="876274"/>
                  </a:lnTo>
                  <a:lnTo>
                    <a:pt x="5372100" y="885799"/>
                  </a:lnTo>
                  <a:lnTo>
                    <a:pt x="5381625" y="885799"/>
                  </a:lnTo>
                  <a:lnTo>
                    <a:pt x="5381625" y="876274"/>
                  </a:lnTo>
                  <a:close/>
                </a:path>
                <a:path w="7496175" h="885825">
                  <a:moveTo>
                    <a:pt x="5438775" y="876274"/>
                  </a:moveTo>
                  <a:lnTo>
                    <a:pt x="5429250" y="876274"/>
                  </a:lnTo>
                  <a:lnTo>
                    <a:pt x="5429250" y="885799"/>
                  </a:lnTo>
                  <a:lnTo>
                    <a:pt x="5438775" y="885799"/>
                  </a:lnTo>
                  <a:lnTo>
                    <a:pt x="5438775" y="876274"/>
                  </a:lnTo>
                  <a:close/>
                </a:path>
                <a:path w="7496175" h="885825">
                  <a:moveTo>
                    <a:pt x="5495925" y="876274"/>
                  </a:moveTo>
                  <a:lnTo>
                    <a:pt x="5486400" y="876274"/>
                  </a:lnTo>
                  <a:lnTo>
                    <a:pt x="5486400" y="885799"/>
                  </a:lnTo>
                  <a:lnTo>
                    <a:pt x="5495925" y="885799"/>
                  </a:lnTo>
                  <a:lnTo>
                    <a:pt x="5495925" y="876274"/>
                  </a:lnTo>
                  <a:close/>
                </a:path>
                <a:path w="7496175" h="885825">
                  <a:moveTo>
                    <a:pt x="5553075" y="876274"/>
                  </a:moveTo>
                  <a:lnTo>
                    <a:pt x="5543550" y="876274"/>
                  </a:lnTo>
                  <a:lnTo>
                    <a:pt x="5543550" y="885799"/>
                  </a:lnTo>
                  <a:lnTo>
                    <a:pt x="5553075" y="885799"/>
                  </a:lnTo>
                  <a:lnTo>
                    <a:pt x="5553075" y="876274"/>
                  </a:lnTo>
                  <a:close/>
                </a:path>
                <a:path w="7496175" h="885825">
                  <a:moveTo>
                    <a:pt x="5610225" y="876274"/>
                  </a:moveTo>
                  <a:lnTo>
                    <a:pt x="5600700" y="876274"/>
                  </a:lnTo>
                  <a:lnTo>
                    <a:pt x="5600700" y="885799"/>
                  </a:lnTo>
                  <a:lnTo>
                    <a:pt x="5610225" y="885799"/>
                  </a:lnTo>
                  <a:lnTo>
                    <a:pt x="5610225" y="876274"/>
                  </a:lnTo>
                  <a:close/>
                </a:path>
                <a:path w="7496175" h="885825">
                  <a:moveTo>
                    <a:pt x="5667375" y="876274"/>
                  </a:moveTo>
                  <a:lnTo>
                    <a:pt x="5657850" y="876274"/>
                  </a:lnTo>
                  <a:lnTo>
                    <a:pt x="5657850" y="885799"/>
                  </a:lnTo>
                  <a:lnTo>
                    <a:pt x="5667375" y="885799"/>
                  </a:lnTo>
                  <a:lnTo>
                    <a:pt x="5667375" y="876274"/>
                  </a:lnTo>
                  <a:close/>
                </a:path>
                <a:path w="7496175" h="885825">
                  <a:moveTo>
                    <a:pt x="5724525" y="876274"/>
                  </a:moveTo>
                  <a:lnTo>
                    <a:pt x="5715000" y="876274"/>
                  </a:lnTo>
                  <a:lnTo>
                    <a:pt x="5715000" y="885799"/>
                  </a:lnTo>
                  <a:lnTo>
                    <a:pt x="5724525" y="885799"/>
                  </a:lnTo>
                  <a:lnTo>
                    <a:pt x="5724525" y="876274"/>
                  </a:lnTo>
                  <a:close/>
                </a:path>
                <a:path w="7496175" h="885825">
                  <a:moveTo>
                    <a:pt x="5781675" y="876274"/>
                  </a:moveTo>
                  <a:lnTo>
                    <a:pt x="5772150" y="876274"/>
                  </a:lnTo>
                  <a:lnTo>
                    <a:pt x="5772150" y="885799"/>
                  </a:lnTo>
                  <a:lnTo>
                    <a:pt x="5781675" y="885799"/>
                  </a:lnTo>
                  <a:lnTo>
                    <a:pt x="5781675" y="876274"/>
                  </a:lnTo>
                  <a:close/>
                </a:path>
                <a:path w="7496175" h="885825">
                  <a:moveTo>
                    <a:pt x="5838825" y="876274"/>
                  </a:moveTo>
                  <a:lnTo>
                    <a:pt x="5829300" y="876274"/>
                  </a:lnTo>
                  <a:lnTo>
                    <a:pt x="5829300" y="885799"/>
                  </a:lnTo>
                  <a:lnTo>
                    <a:pt x="5838825" y="885799"/>
                  </a:lnTo>
                  <a:lnTo>
                    <a:pt x="5838825" y="876274"/>
                  </a:lnTo>
                  <a:close/>
                </a:path>
                <a:path w="7496175" h="885825">
                  <a:moveTo>
                    <a:pt x="5895975" y="876274"/>
                  </a:moveTo>
                  <a:lnTo>
                    <a:pt x="5886450" y="876274"/>
                  </a:lnTo>
                  <a:lnTo>
                    <a:pt x="5886450" y="885799"/>
                  </a:lnTo>
                  <a:lnTo>
                    <a:pt x="5895975" y="885799"/>
                  </a:lnTo>
                  <a:lnTo>
                    <a:pt x="5895975" y="876274"/>
                  </a:lnTo>
                  <a:close/>
                </a:path>
                <a:path w="7496175" h="885825">
                  <a:moveTo>
                    <a:pt x="5953125" y="876274"/>
                  </a:moveTo>
                  <a:lnTo>
                    <a:pt x="5943600" y="876274"/>
                  </a:lnTo>
                  <a:lnTo>
                    <a:pt x="5943600" y="885799"/>
                  </a:lnTo>
                  <a:lnTo>
                    <a:pt x="5953125" y="885799"/>
                  </a:lnTo>
                  <a:lnTo>
                    <a:pt x="5953125" y="876274"/>
                  </a:lnTo>
                  <a:close/>
                </a:path>
                <a:path w="7496175" h="885825">
                  <a:moveTo>
                    <a:pt x="6010275" y="876274"/>
                  </a:moveTo>
                  <a:lnTo>
                    <a:pt x="6000750" y="876274"/>
                  </a:lnTo>
                  <a:lnTo>
                    <a:pt x="6000750" y="885799"/>
                  </a:lnTo>
                  <a:lnTo>
                    <a:pt x="6010275" y="885799"/>
                  </a:lnTo>
                  <a:lnTo>
                    <a:pt x="6010275" y="876274"/>
                  </a:lnTo>
                  <a:close/>
                </a:path>
                <a:path w="7496175" h="885825">
                  <a:moveTo>
                    <a:pt x="6067425" y="876274"/>
                  </a:moveTo>
                  <a:lnTo>
                    <a:pt x="6057900" y="876274"/>
                  </a:lnTo>
                  <a:lnTo>
                    <a:pt x="6057900" y="885799"/>
                  </a:lnTo>
                  <a:lnTo>
                    <a:pt x="6067425" y="885799"/>
                  </a:lnTo>
                  <a:lnTo>
                    <a:pt x="6067425" y="876274"/>
                  </a:lnTo>
                  <a:close/>
                </a:path>
                <a:path w="7496175" h="885825">
                  <a:moveTo>
                    <a:pt x="6124575" y="876274"/>
                  </a:moveTo>
                  <a:lnTo>
                    <a:pt x="6115050" y="876274"/>
                  </a:lnTo>
                  <a:lnTo>
                    <a:pt x="6115050" y="885799"/>
                  </a:lnTo>
                  <a:lnTo>
                    <a:pt x="6124575" y="885799"/>
                  </a:lnTo>
                  <a:lnTo>
                    <a:pt x="6124575" y="876274"/>
                  </a:lnTo>
                  <a:close/>
                </a:path>
                <a:path w="7496175" h="885825">
                  <a:moveTo>
                    <a:pt x="6181725" y="876274"/>
                  </a:moveTo>
                  <a:lnTo>
                    <a:pt x="6172200" y="876274"/>
                  </a:lnTo>
                  <a:lnTo>
                    <a:pt x="6172200" y="885799"/>
                  </a:lnTo>
                  <a:lnTo>
                    <a:pt x="6181725" y="885799"/>
                  </a:lnTo>
                  <a:lnTo>
                    <a:pt x="6181725" y="876274"/>
                  </a:lnTo>
                  <a:close/>
                </a:path>
                <a:path w="7496175" h="885825">
                  <a:moveTo>
                    <a:pt x="6238875" y="876274"/>
                  </a:moveTo>
                  <a:lnTo>
                    <a:pt x="6229350" y="876274"/>
                  </a:lnTo>
                  <a:lnTo>
                    <a:pt x="6229350" y="885799"/>
                  </a:lnTo>
                  <a:lnTo>
                    <a:pt x="6238875" y="885799"/>
                  </a:lnTo>
                  <a:lnTo>
                    <a:pt x="6238875" y="876274"/>
                  </a:lnTo>
                  <a:close/>
                </a:path>
                <a:path w="7496175" h="885825">
                  <a:moveTo>
                    <a:pt x="6296025" y="876274"/>
                  </a:moveTo>
                  <a:lnTo>
                    <a:pt x="6286500" y="876274"/>
                  </a:lnTo>
                  <a:lnTo>
                    <a:pt x="6286500" y="885799"/>
                  </a:lnTo>
                  <a:lnTo>
                    <a:pt x="6296025" y="885799"/>
                  </a:lnTo>
                  <a:lnTo>
                    <a:pt x="6296025" y="876274"/>
                  </a:lnTo>
                  <a:close/>
                </a:path>
                <a:path w="7496175" h="885825">
                  <a:moveTo>
                    <a:pt x="6353175" y="876274"/>
                  </a:moveTo>
                  <a:lnTo>
                    <a:pt x="6343650" y="876274"/>
                  </a:lnTo>
                  <a:lnTo>
                    <a:pt x="6343650" y="885799"/>
                  </a:lnTo>
                  <a:lnTo>
                    <a:pt x="6353175" y="885799"/>
                  </a:lnTo>
                  <a:lnTo>
                    <a:pt x="6353175" y="876274"/>
                  </a:lnTo>
                  <a:close/>
                </a:path>
                <a:path w="7496175" h="885825">
                  <a:moveTo>
                    <a:pt x="6410325" y="876274"/>
                  </a:moveTo>
                  <a:lnTo>
                    <a:pt x="6400800" y="876274"/>
                  </a:lnTo>
                  <a:lnTo>
                    <a:pt x="6400800" y="885799"/>
                  </a:lnTo>
                  <a:lnTo>
                    <a:pt x="6410325" y="885799"/>
                  </a:lnTo>
                  <a:lnTo>
                    <a:pt x="6410325" y="876274"/>
                  </a:lnTo>
                  <a:close/>
                </a:path>
                <a:path w="7496175" h="885825">
                  <a:moveTo>
                    <a:pt x="6467475" y="876274"/>
                  </a:moveTo>
                  <a:lnTo>
                    <a:pt x="6457950" y="876274"/>
                  </a:lnTo>
                  <a:lnTo>
                    <a:pt x="6457950" y="885799"/>
                  </a:lnTo>
                  <a:lnTo>
                    <a:pt x="6467475" y="885799"/>
                  </a:lnTo>
                  <a:lnTo>
                    <a:pt x="6467475" y="876274"/>
                  </a:lnTo>
                  <a:close/>
                </a:path>
                <a:path w="7496175" h="885825">
                  <a:moveTo>
                    <a:pt x="6524625" y="876274"/>
                  </a:moveTo>
                  <a:lnTo>
                    <a:pt x="6515100" y="876274"/>
                  </a:lnTo>
                  <a:lnTo>
                    <a:pt x="6515100" y="885799"/>
                  </a:lnTo>
                  <a:lnTo>
                    <a:pt x="6524625" y="885799"/>
                  </a:lnTo>
                  <a:lnTo>
                    <a:pt x="6524625" y="876274"/>
                  </a:lnTo>
                  <a:close/>
                </a:path>
                <a:path w="7496175" h="885825">
                  <a:moveTo>
                    <a:pt x="6581775" y="876274"/>
                  </a:moveTo>
                  <a:lnTo>
                    <a:pt x="6572250" y="876274"/>
                  </a:lnTo>
                  <a:lnTo>
                    <a:pt x="6572250" y="885799"/>
                  </a:lnTo>
                  <a:lnTo>
                    <a:pt x="6581775" y="885799"/>
                  </a:lnTo>
                  <a:lnTo>
                    <a:pt x="6581775" y="876274"/>
                  </a:lnTo>
                  <a:close/>
                </a:path>
                <a:path w="7496175" h="885825">
                  <a:moveTo>
                    <a:pt x="6638925" y="876274"/>
                  </a:moveTo>
                  <a:lnTo>
                    <a:pt x="6629400" y="876274"/>
                  </a:lnTo>
                  <a:lnTo>
                    <a:pt x="6629400" y="885799"/>
                  </a:lnTo>
                  <a:lnTo>
                    <a:pt x="6638925" y="885799"/>
                  </a:lnTo>
                  <a:lnTo>
                    <a:pt x="6638925" y="876274"/>
                  </a:lnTo>
                  <a:close/>
                </a:path>
                <a:path w="7496175" h="885825">
                  <a:moveTo>
                    <a:pt x="6696075" y="876274"/>
                  </a:moveTo>
                  <a:lnTo>
                    <a:pt x="6686550" y="876274"/>
                  </a:lnTo>
                  <a:lnTo>
                    <a:pt x="6686550" y="885799"/>
                  </a:lnTo>
                  <a:lnTo>
                    <a:pt x="6696075" y="885799"/>
                  </a:lnTo>
                  <a:lnTo>
                    <a:pt x="6696075" y="876274"/>
                  </a:lnTo>
                  <a:close/>
                </a:path>
                <a:path w="7496175" h="885825">
                  <a:moveTo>
                    <a:pt x="6753225" y="876274"/>
                  </a:moveTo>
                  <a:lnTo>
                    <a:pt x="6743700" y="876274"/>
                  </a:lnTo>
                  <a:lnTo>
                    <a:pt x="6743700" y="885799"/>
                  </a:lnTo>
                  <a:lnTo>
                    <a:pt x="6753225" y="885799"/>
                  </a:lnTo>
                  <a:lnTo>
                    <a:pt x="6753225" y="876274"/>
                  </a:lnTo>
                  <a:close/>
                </a:path>
                <a:path w="7496175" h="885825">
                  <a:moveTo>
                    <a:pt x="6810375" y="876274"/>
                  </a:moveTo>
                  <a:lnTo>
                    <a:pt x="6800850" y="876274"/>
                  </a:lnTo>
                  <a:lnTo>
                    <a:pt x="6800850" y="885799"/>
                  </a:lnTo>
                  <a:lnTo>
                    <a:pt x="6810375" y="885799"/>
                  </a:lnTo>
                  <a:lnTo>
                    <a:pt x="6810375" y="876274"/>
                  </a:lnTo>
                  <a:close/>
                </a:path>
                <a:path w="7496175" h="885825">
                  <a:moveTo>
                    <a:pt x="6867525" y="876274"/>
                  </a:moveTo>
                  <a:lnTo>
                    <a:pt x="6858000" y="876274"/>
                  </a:lnTo>
                  <a:lnTo>
                    <a:pt x="6858000" y="885799"/>
                  </a:lnTo>
                  <a:lnTo>
                    <a:pt x="6867525" y="885799"/>
                  </a:lnTo>
                  <a:lnTo>
                    <a:pt x="6867525" y="876274"/>
                  </a:lnTo>
                  <a:close/>
                </a:path>
                <a:path w="7496175" h="885825">
                  <a:moveTo>
                    <a:pt x="6924675" y="876274"/>
                  </a:moveTo>
                  <a:lnTo>
                    <a:pt x="6915150" y="876274"/>
                  </a:lnTo>
                  <a:lnTo>
                    <a:pt x="6915150" y="885799"/>
                  </a:lnTo>
                  <a:lnTo>
                    <a:pt x="6924675" y="885799"/>
                  </a:lnTo>
                  <a:lnTo>
                    <a:pt x="6924675" y="876274"/>
                  </a:lnTo>
                  <a:close/>
                </a:path>
                <a:path w="7496175" h="885825">
                  <a:moveTo>
                    <a:pt x="6981825" y="876274"/>
                  </a:moveTo>
                  <a:lnTo>
                    <a:pt x="6972300" y="876274"/>
                  </a:lnTo>
                  <a:lnTo>
                    <a:pt x="6972300" y="885799"/>
                  </a:lnTo>
                  <a:lnTo>
                    <a:pt x="6981825" y="885799"/>
                  </a:lnTo>
                  <a:lnTo>
                    <a:pt x="6981825" y="876274"/>
                  </a:lnTo>
                  <a:close/>
                </a:path>
                <a:path w="7496175" h="885825">
                  <a:moveTo>
                    <a:pt x="7038975" y="876274"/>
                  </a:moveTo>
                  <a:lnTo>
                    <a:pt x="7029450" y="876274"/>
                  </a:lnTo>
                  <a:lnTo>
                    <a:pt x="7029450" y="885799"/>
                  </a:lnTo>
                  <a:lnTo>
                    <a:pt x="7038975" y="885799"/>
                  </a:lnTo>
                  <a:lnTo>
                    <a:pt x="7038975" y="876274"/>
                  </a:lnTo>
                  <a:close/>
                </a:path>
                <a:path w="7496175" h="885825">
                  <a:moveTo>
                    <a:pt x="7096125" y="876274"/>
                  </a:moveTo>
                  <a:lnTo>
                    <a:pt x="7086600" y="876274"/>
                  </a:lnTo>
                  <a:lnTo>
                    <a:pt x="7086600" y="885799"/>
                  </a:lnTo>
                  <a:lnTo>
                    <a:pt x="7096125" y="885799"/>
                  </a:lnTo>
                  <a:lnTo>
                    <a:pt x="7096125" y="876274"/>
                  </a:lnTo>
                  <a:close/>
                </a:path>
                <a:path w="7496175" h="885825">
                  <a:moveTo>
                    <a:pt x="7153275" y="876274"/>
                  </a:moveTo>
                  <a:lnTo>
                    <a:pt x="7143750" y="876274"/>
                  </a:lnTo>
                  <a:lnTo>
                    <a:pt x="7143750" y="885799"/>
                  </a:lnTo>
                  <a:lnTo>
                    <a:pt x="7153275" y="885799"/>
                  </a:lnTo>
                  <a:lnTo>
                    <a:pt x="7153275" y="876274"/>
                  </a:lnTo>
                  <a:close/>
                </a:path>
                <a:path w="7496175" h="885825">
                  <a:moveTo>
                    <a:pt x="7210425" y="876274"/>
                  </a:moveTo>
                  <a:lnTo>
                    <a:pt x="7200900" y="876274"/>
                  </a:lnTo>
                  <a:lnTo>
                    <a:pt x="7200900" y="885799"/>
                  </a:lnTo>
                  <a:lnTo>
                    <a:pt x="7210425" y="885799"/>
                  </a:lnTo>
                  <a:lnTo>
                    <a:pt x="7210425" y="876274"/>
                  </a:lnTo>
                  <a:close/>
                </a:path>
                <a:path w="7496175" h="885825">
                  <a:moveTo>
                    <a:pt x="7267575" y="876274"/>
                  </a:moveTo>
                  <a:lnTo>
                    <a:pt x="7258050" y="876274"/>
                  </a:lnTo>
                  <a:lnTo>
                    <a:pt x="7258050" y="885799"/>
                  </a:lnTo>
                  <a:lnTo>
                    <a:pt x="7267575" y="885799"/>
                  </a:lnTo>
                  <a:lnTo>
                    <a:pt x="7267575" y="876274"/>
                  </a:lnTo>
                  <a:close/>
                </a:path>
                <a:path w="7496175" h="885825">
                  <a:moveTo>
                    <a:pt x="7324725" y="876274"/>
                  </a:moveTo>
                  <a:lnTo>
                    <a:pt x="7315200" y="876274"/>
                  </a:lnTo>
                  <a:lnTo>
                    <a:pt x="7315200" y="885799"/>
                  </a:lnTo>
                  <a:lnTo>
                    <a:pt x="7324725" y="885799"/>
                  </a:lnTo>
                  <a:lnTo>
                    <a:pt x="7324725" y="876274"/>
                  </a:lnTo>
                  <a:close/>
                </a:path>
                <a:path w="7496175" h="885825">
                  <a:moveTo>
                    <a:pt x="7381875" y="876274"/>
                  </a:moveTo>
                  <a:lnTo>
                    <a:pt x="7372350" y="876274"/>
                  </a:lnTo>
                  <a:lnTo>
                    <a:pt x="7372350" y="885799"/>
                  </a:lnTo>
                  <a:lnTo>
                    <a:pt x="7381875" y="885799"/>
                  </a:lnTo>
                  <a:lnTo>
                    <a:pt x="7381875" y="876274"/>
                  </a:lnTo>
                  <a:close/>
                </a:path>
                <a:path w="7496175" h="885825">
                  <a:moveTo>
                    <a:pt x="7439025" y="876274"/>
                  </a:moveTo>
                  <a:lnTo>
                    <a:pt x="7429500" y="876274"/>
                  </a:lnTo>
                  <a:lnTo>
                    <a:pt x="7429500" y="885799"/>
                  </a:lnTo>
                  <a:lnTo>
                    <a:pt x="7439025" y="885799"/>
                  </a:lnTo>
                  <a:lnTo>
                    <a:pt x="7439025" y="876274"/>
                  </a:lnTo>
                  <a:close/>
                </a:path>
                <a:path w="7496175" h="885825">
                  <a:moveTo>
                    <a:pt x="7496175" y="876274"/>
                  </a:moveTo>
                  <a:lnTo>
                    <a:pt x="7486650" y="876274"/>
                  </a:lnTo>
                  <a:lnTo>
                    <a:pt x="7486650" y="885799"/>
                  </a:lnTo>
                  <a:lnTo>
                    <a:pt x="7496175" y="885799"/>
                  </a:lnTo>
                  <a:lnTo>
                    <a:pt x="7496175" y="87627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52550" y="5800674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5350" y="4924374"/>
              <a:ext cx="7496175" cy="885825"/>
            </a:xfrm>
            <a:custGeom>
              <a:avLst/>
              <a:gdLst/>
              <a:ahLst/>
              <a:cxnLst/>
              <a:rect l="l" t="t" r="r" b="b"/>
              <a:pathLst>
                <a:path w="7496175" h="8858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496175" h="8858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496175" h="8858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496175" h="8858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496175" h="8858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496175" h="8858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496175" h="8858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496175" h="8858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496175" h="8858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496175" h="8858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7496175" h="8858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7496175" h="8858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7496175" h="8858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7496175" h="8858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7496175" h="8858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7496175" h="8858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7496175" h="8858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7496175" h="885825">
                  <a:moveTo>
                    <a:pt x="4467225" y="876300"/>
                  </a:moveTo>
                  <a:lnTo>
                    <a:pt x="4457700" y="876300"/>
                  </a:lnTo>
                  <a:lnTo>
                    <a:pt x="4457700" y="885825"/>
                  </a:lnTo>
                  <a:lnTo>
                    <a:pt x="4467225" y="885825"/>
                  </a:lnTo>
                  <a:lnTo>
                    <a:pt x="4467225" y="876300"/>
                  </a:lnTo>
                  <a:close/>
                </a:path>
                <a:path w="7496175" h="885825">
                  <a:moveTo>
                    <a:pt x="4524375" y="876300"/>
                  </a:moveTo>
                  <a:lnTo>
                    <a:pt x="4514850" y="876300"/>
                  </a:lnTo>
                  <a:lnTo>
                    <a:pt x="4514850" y="885825"/>
                  </a:lnTo>
                  <a:lnTo>
                    <a:pt x="4524375" y="885825"/>
                  </a:lnTo>
                  <a:lnTo>
                    <a:pt x="4524375" y="876300"/>
                  </a:lnTo>
                  <a:close/>
                </a:path>
                <a:path w="7496175" h="885825">
                  <a:moveTo>
                    <a:pt x="4581525" y="876300"/>
                  </a:moveTo>
                  <a:lnTo>
                    <a:pt x="4572000" y="876300"/>
                  </a:lnTo>
                  <a:lnTo>
                    <a:pt x="4572000" y="885825"/>
                  </a:lnTo>
                  <a:lnTo>
                    <a:pt x="4581525" y="885825"/>
                  </a:lnTo>
                  <a:lnTo>
                    <a:pt x="4581525" y="876300"/>
                  </a:lnTo>
                  <a:close/>
                </a:path>
                <a:path w="7496175" h="885825">
                  <a:moveTo>
                    <a:pt x="4638675" y="876300"/>
                  </a:moveTo>
                  <a:lnTo>
                    <a:pt x="4629150" y="876300"/>
                  </a:lnTo>
                  <a:lnTo>
                    <a:pt x="4629150" y="885825"/>
                  </a:lnTo>
                  <a:lnTo>
                    <a:pt x="4638675" y="885825"/>
                  </a:lnTo>
                  <a:lnTo>
                    <a:pt x="4638675" y="876300"/>
                  </a:lnTo>
                  <a:close/>
                </a:path>
                <a:path w="7496175" h="885825">
                  <a:moveTo>
                    <a:pt x="4695825" y="876300"/>
                  </a:moveTo>
                  <a:lnTo>
                    <a:pt x="4686300" y="876300"/>
                  </a:lnTo>
                  <a:lnTo>
                    <a:pt x="4686300" y="885825"/>
                  </a:lnTo>
                  <a:lnTo>
                    <a:pt x="4695825" y="885825"/>
                  </a:lnTo>
                  <a:lnTo>
                    <a:pt x="4695825" y="876300"/>
                  </a:lnTo>
                  <a:close/>
                </a:path>
                <a:path w="7496175" h="885825">
                  <a:moveTo>
                    <a:pt x="4752975" y="876300"/>
                  </a:moveTo>
                  <a:lnTo>
                    <a:pt x="4743450" y="876300"/>
                  </a:lnTo>
                  <a:lnTo>
                    <a:pt x="4743450" y="885825"/>
                  </a:lnTo>
                  <a:lnTo>
                    <a:pt x="4752975" y="885825"/>
                  </a:lnTo>
                  <a:lnTo>
                    <a:pt x="4752975" y="876300"/>
                  </a:lnTo>
                  <a:close/>
                </a:path>
                <a:path w="7496175" h="885825">
                  <a:moveTo>
                    <a:pt x="4810125" y="876300"/>
                  </a:moveTo>
                  <a:lnTo>
                    <a:pt x="4800600" y="876300"/>
                  </a:lnTo>
                  <a:lnTo>
                    <a:pt x="4800600" y="885825"/>
                  </a:lnTo>
                  <a:lnTo>
                    <a:pt x="4810125" y="885825"/>
                  </a:lnTo>
                  <a:lnTo>
                    <a:pt x="4810125" y="876300"/>
                  </a:lnTo>
                  <a:close/>
                </a:path>
                <a:path w="7496175" h="885825">
                  <a:moveTo>
                    <a:pt x="4867275" y="876300"/>
                  </a:moveTo>
                  <a:lnTo>
                    <a:pt x="4857750" y="876300"/>
                  </a:lnTo>
                  <a:lnTo>
                    <a:pt x="4857750" y="885825"/>
                  </a:lnTo>
                  <a:lnTo>
                    <a:pt x="4867275" y="885825"/>
                  </a:lnTo>
                  <a:lnTo>
                    <a:pt x="4867275" y="876300"/>
                  </a:lnTo>
                  <a:close/>
                </a:path>
                <a:path w="7496175" h="885825">
                  <a:moveTo>
                    <a:pt x="4924425" y="876300"/>
                  </a:moveTo>
                  <a:lnTo>
                    <a:pt x="4914900" y="876300"/>
                  </a:lnTo>
                  <a:lnTo>
                    <a:pt x="4914900" y="885825"/>
                  </a:lnTo>
                  <a:lnTo>
                    <a:pt x="4924425" y="885825"/>
                  </a:lnTo>
                  <a:lnTo>
                    <a:pt x="4924425" y="876300"/>
                  </a:lnTo>
                  <a:close/>
                </a:path>
                <a:path w="7496175" h="885825">
                  <a:moveTo>
                    <a:pt x="4981575" y="876300"/>
                  </a:moveTo>
                  <a:lnTo>
                    <a:pt x="4972050" y="876300"/>
                  </a:lnTo>
                  <a:lnTo>
                    <a:pt x="4972050" y="885825"/>
                  </a:lnTo>
                  <a:lnTo>
                    <a:pt x="4981575" y="885825"/>
                  </a:lnTo>
                  <a:lnTo>
                    <a:pt x="4981575" y="876300"/>
                  </a:lnTo>
                  <a:close/>
                </a:path>
                <a:path w="7496175" h="885825">
                  <a:moveTo>
                    <a:pt x="5038725" y="876300"/>
                  </a:moveTo>
                  <a:lnTo>
                    <a:pt x="5029200" y="876300"/>
                  </a:lnTo>
                  <a:lnTo>
                    <a:pt x="5029200" y="885825"/>
                  </a:lnTo>
                  <a:lnTo>
                    <a:pt x="5038725" y="885825"/>
                  </a:lnTo>
                  <a:lnTo>
                    <a:pt x="5038725" y="876300"/>
                  </a:lnTo>
                  <a:close/>
                </a:path>
                <a:path w="7496175" h="885825">
                  <a:moveTo>
                    <a:pt x="5095875" y="876300"/>
                  </a:moveTo>
                  <a:lnTo>
                    <a:pt x="5086350" y="876300"/>
                  </a:lnTo>
                  <a:lnTo>
                    <a:pt x="5086350" y="885825"/>
                  </a:lnTo>
                  <a:lnTo>
                    <a:pt x="5095875" y="885825"/>
                  </a:lnTo>
                  <a:lnTo>
                    <a:pt x="5095875" y="876300"/>
                  </a:lnTo>
                  <a:close/>
                </a:path>
                <a:path w="7496175" h="885825">
                  <a:moveTo>
                    <a:pt x="5153025" y="876300"/>
                  </a:moveTo>
                  <a:lnTo>
                    <a:pt x="5143500" y="876300"/>
                  </a:lnTo>
                  <a:lnTo>
                    <a:pt x="5143500" y="885825"/>
                  </a:lnTo>
                  <a:lnTo>
                    <a:pt x="5153025" y="885825"/>
                  </a:lnTo>
                  <a:lnTo>
                    <a:pt x="5153025" y="876300"/>
                  </a:lnTo>
                  <a:close/>
                </a:path>
                <a:path w="7496175" h="885825">
                  <a:moveTo>
                    <a:pt x="5210175" y="876300"/>
                  </a:moveTo>
                  <a:lnTo>
                    <a:pt x="5200650" y="876300"/>
                  </a:lnTo>
                  <a:lnTo>
                    <a:pt x="5200650" y="885825"/>
                  </a:lnTo>
                  <a:lnTo>
                    <a:pt x="5210175" y="885825"/>
                  </a:lnTo>
                  <a:lnTo>
                    <a:pt x="5210175" y="876300"/>
                  </a:lnTo>
                  <a:close/>
                </a:path>
                <a:path w="7496175" h="885825">
                  <a:moveTo>
                    <a:pt x="5267325" y="876300"/>
                  </a:moveTo>
                  <a:lnTo>
                    <a:pt x="5257800" y="876300"/>
                  </a:lnTo>
                  <a:lnTo>
                    <a:pt x="5257800" y="885825"/>
                  </a:lnTo>
                  <a:lnTo>
                    <a:pt x="5267325" y="885825"/>
                  </a:lnTo>
                  <a:lnTo>
                    <a:pt x="5267325" y="876300"/>
                  </a:lnTo>
                  <a:close/>
                </a:path>
                <a:path w="7496175" h="885825">
                  <a:moveTo>
                    <a:pt x="5324475" y="876300"/>
                  </a:moveTo>
                  <a:lnTo>
                    <a:pt x="5314950" y="876300"/>
                  </a:lnTo>
                  <a:lnTo>
                    <a:pt x="5314950" y="885825"/>
                  </a:lnTo>
                  <a:lnTo>
                    <a:pt x="5324475" y="885825"/>
                  </a:lnTo>
                  <a:lnTo>
                    <a:pt x="5324475" y="876300"/>
                  </a:lnTo>
                  <a:close/>
                </a:path>
                <a:path w="7496175" h="885825">
                  <a:moveTo>
                    <a:pt x="5381625" y="876300"/>
                  </a:moveTo>
                  <a:lnTo>
                    <a:pt x="5372100" y="876300"/>
                  </a:lnTo>
                  <a:lnTo>
                    <a:pt x="5372100" y="885825"/>
                  </a:lnTo>
                  <a:lnTo>
                    <a:pt x="5381625" y="885825"/>
                  </a:lnTo>
                  <a:lnTo>
                    <a:pt x="5381625" y="876300"/>
                  </a:lnTo>
                  <a:close/>
                </a:path>
                <a:path w="7496175" h="885825">
                  <a:moveTo>
                    <a:pt x="5438775" y="876300"/>
                  </a:moveTo>
                  <a:lnTo>
                    <a:pt x="5429250" y="876300"/>
                  </a:lnTo>
                  <a:lnTo>
                    <a:pt x="5429250" y="885825"/>
                  </a:lnTo>
                  <a:lnTo>
                    <a:pt x="5438775" y="885825"/>
                  </a:lnTo>
                  <a:lnTo>
                    <a:pt x="5438775" y="876300"/>
                  </a:lnTo>
                  <a:close/>
                </a:path>
                <a:path w="7496175" h="885825">
                  <a:moveTo>
                    <a:pt x="5495925" y="876300"/>
                  </a:moveTo>
                  <a:lnTo>
                    <a:pt x="5486400" y="876300"/>
                  </a:lnTo>
                  <a:lnTo>
                    <a:pt x="5486400" y="885825"/>
                  </a:lnTo>
                  <a:lnTo>
                    <a:pt x="5495925" y="885825"/>
                  </a:lnTo>
                  <a:lnTo>
                    <a:pt x="5495925" y="876300"/>
                  </a:lnTo>
                  <a:close/>
                </a:path>
                <a:path w="7496175" h="885825">
                  <a:moveTo>
                    <a:pt x="5553075" y="876300"/>
                  </a:moveTo>
                  <a:lnTo>
                    <a:pt x="5543550" y="876300"/>
                  </a:lnTo>
                  <a:lnTo>
                    <a:pt x="5543550" y="885825"/>
                  </a:lnTo>
                  <a:lnTo>
                    <a:pt x="5553075" y="885825"/>
                  </a:lnTo>
                  <a:lnTo>
                    <a:pt x="5553075" y="876300"/>
                  </a:lnTo>
                  <a:close/>
                </a:path>
                <a:path w="7496175" h="885825">
                  <a:moveTo>
                    <a:pt x="5610225" y="876300"/>
                  </a:moveTo>
                  <a:lnTo>
                    <a:pt x="5600700" y="876300"/>
                  </a:lnTo>
                  <a:lnTo>
                    <a:pt x="5600700" y="885825"/>
                  </a:lnTo>
                  <a:lnTo>
                    <a:pt x="5610225" y="885825"/>
                  </a:lnTo>
                  <a:lnTo>
                    <a:pt x="5610225" y="876300"/>
                  </a:lnTo>
                  <a:close/>
                </a:path>
                <a:path w="7496175" h="885825">
                  <a:moveTo>
                    <a:pt x="5667375" y="876300"/>
                  </a:moveTo>
                  <a:lnTo>
                    <a:pt x="5657850" y="876300"/>
                  </a:lnTo>
                  <a:lnTo>
                    <a:pt x="5657850" y="885825"/>
                  </a:lnTo>
                  <a:lnTo>
                    <a:pt x="5667375" y="885825"/>
                  </a:lnTo>
                  <a:lnTo>
                    <a:pt x="5667375" y="876300"/>
                  </a:lnTo>
                  <a:close/>
                </a:path>
                <a:path w="7496175" h="885825">
                  <a:moveTo>
                    <a:pt x="5724525" y="876300"/>
                  </a:moveTo>
                  <a:lnTo>
                    <a:pt x="5715000" y="876300"/>
                  </a:lnTo>
                  <a:lnTo>
                    <a:pt x="5715000" y="885825"/>
                  </a:lnTo>
                  <a:lnTo>
                    <a:pt x="5724525" y="885825"/>
                  </a:lnTo>
                  <a:lnTo>
                    <a:pt x="5724525" y="876300"/>
                  </a:lnTo>
                  <a:close/>
                </a:path>
                <a:path w="7496175" h="885825">
                  <a:moveTo>
                    <a:pt x="5781675" y="876300"/>
                  </a:moveTo>
                  <a:lnTo>
                    <a:pt x="5772150" y="876300"/>
                  </a:lnTo>
                  <a:lnTo>
                    <a:pt x="5772150" y="885825"/>
                  </a:lnTo>
                  <a:lnTo>
                    <a:pt x="5781675" y="885825"/>
                  </a:lnTo>
                  <a:lnTo>
                    <a:pt x="5781675" y="876300"/>
                  </a:lnTo>
                  <a:close/>
                </a:path>
                <a:path w="7496175" h="885825">
                  <a:moveTo>
                    <a:pt x="5838825" y="876300"/>
                  </a:moveTo>
                  <a:lnTo>
                    <a:pt x="5829300" y="876300"/>
                  </a:lnTo>
                  <a:lnTo>
                    <a:pt x="5829300" y="885825"/>
                  </a:lnTo>
                  <a:lnTo>
                    <a:pt x="5838825" y="885825"/>
                  </a:lnTo>
                  <a:lnTo>
                    <a:pt x="5838825" y="876300"/>
                  </a:lnTo>
                  <a:close/>
                </a:path>
                <a:path w="7496175" h="885825">
                  <a:moveTo>
                    <a:pt x="5895975" y="876300"/>
                  </a:moveTo>
                  <a:lnTo>
                    <a:pt x="5886450" y="876300"/>
                  </a:lnTo>
                  <a:lnTo>
                    <a:pt x="5886450" y="885825"/>
                  </a:lnTo>
                  <a:lnTo>
                    <a:pt x="5895975" y="885825"/>
                  </a:lnTo>
                  <a:lnTo>
                    <a:pt x="5895975" y="876300"/>
                  </a:lnTo>
                  <a:close/>
                </a:path>
                <a:path w="7496175" h="885825">
                  <a:moveTo>
                    <a:pt x="5953125" y="876300"/>
                  </a:moveTo>
                  <a:lnTo>
                    <a:pt x="5943600" y="876300"/>
                  </a:lnTo>
                  <a:lnTo>
                    <a:pt x="5943600" y="885825"/>
                  </a:lnTo>
                  <a:lnTo>
                    <a:pt x="5953125" y="885825"/>
                  </a:lnTo>
                  <a:lnTo>
                    <a:pt x="5953125" y="876300"/>
                  </a:lnTo>
                  <a:close/>
                </a:path>
                <a:path w="7496175" h="885825">
                  <a:moveTo>
                    <a:pt x="6010275" y="876300"/>
                  </a:moveTo>
                  <a:lnTo>
                    <a:pt x="6000750" y="876300"/>
                  </a:lnTo>
                  <a:lnTo>
                    <a:pt x="6000750" y="885825"/>
                  </a:lnTo>
                  <a:lnTo>
                    <a:pt x="6010275" y="885825"/>
                  </a:lnTo>
                  <a:lnTo>
                    <a:pt x="6010275" y="876300"/>
                  </a:lnTo>
                  <a:close/>
                </a:path>
                <a:path w="7496175" h="885825">
                  <a:moveTo>
                    <a:pt x="6067425" y="876300"/>
                  </a:moveTo>
                  <a:lnTo>
                    <a:pt x="6057900" y="876300"/>
                  </a:lnTo>
                  <a:lnTo>
                    <a:pt x="6057900" y="885825"/>
                  </a:lnTo>
                  <a:lnTo>
                    <a:pt x="6067425" y="885825"/>
                  </a:lnTo>
                  <a:lnTo>
                    <a:pt x="6067425" y="876300"/>
                  </a:lnTo>
                  <a:close/>
                </a:path>
                <a:path w="7496175" h="885825">
                  <a:moveTo>
                    <a:pt x="6124575" y="876300"/>
                  </a:moveTo>
                  <a:lnTo>
                    <a:pt x="6115050" y="876300"/>
                  </a:lnTo>
                  <a:lnTo>
                    <a:pt x="6115050" y="885825"/>
                  </a:lnTo>
                  <a:lnTo>
                    <a:pt x="6124575" y="885825"/>
                  </a:lnTo>
                  <a:lnTo>
                    <a:pt x="6124575" y="876300"/>
                  </a:lnTo>
                  <a:close/>
                </a:path>
                <a:path w="7496175" h="885825">
                  <a:moveTo>
                    <a:pt x="6181725" y="876300"/>
                  </a:moveTo>
                  <a:lnTo>
                    <a:pt x="6172200" y="876300"/>
                  </a:lnTo>
                  <a:lnTo>
                    <a:pt x="6172200" y="885825"/>
                  </a:lnTo>
                  <a:lnTo>
                    <a:pt x="6181725" y="885825"/>
                  </a:lnTo>
                  <a:lnTo>
                    <a:pt x="6181725" y="876300"/>
                  </a:lnTo>
                  <a:close/>
                </a:path>
                <a:path w="7496175" h="885825">
                  <a:moveTo>
                    <a:pt x="6238875" y="876300"/>
                  </a:moveTo>
                  <a:lnTo>
                    <a:pt x="6229350" y="876300"/>
                  </a:lnTo>
                  <a:lnTo>
                    <a:pt x="6229350" y="885825"/>
                  </a:lnTo>
                  <a:lnTo>
                    <a:pt x="6238875" y="885825"/>
                  </a:lnTo>
                  <a:lnTo>
                    <a:pt x="6238875" y="876300"/>
                  </a:lnTo>
                  <a:close/>
                </a:path>
                <a:path w="7496175" h="885825">
                  <a:moveTo>
                    <a:pt x="6296025" y="876300"/>
                  </a:moveTo>
                  <a:lnTo>
                    <a:pt x="6286500" y="876300"/>
                  </a:lnTo>
                  <a:lnTo>
                    <a:pt x="6286500" y="885825"/>
                  </a:lnTo>
                  <a:lnTo>
                    <a:pt x="6296025" y="885825"/>
                  </a:lnTo>
                  <a:lnTo>
                    <a:pt x="6296025" y="876300"/>
                  </a:lnTo>
                  <a:close/>
                </a:path>
                <a:path w="7496175" h="885825">
                  <a:moveTo>
                    <a:pt x="6353175" y="876300"/>
                  </a:moveTo>
                  <a:lnTo>
                    <a:pt x="6343650" y="876300"/>
                  </a:lnTo>
                  <a:lnTo>
                    <a:pt x="6343650" y="885825"/>
                  </a:lnTo>
                  <a:lnTo>
                    <a:pt x="6353175" y="885825"/>
                  </a:lnTo>
                  <a:lnTo>
                    <a:pt x="6353175" y="876300"/>
                  </a:lnTo>
                  <a:close/>
                </a:path>
                <a:path w="7496175" h="885825">
                  <a:moveTo>
                    <a:pt x="6410325" y="876300"/>
                  </a:moveTo>
                  <a:lnTo>
                    <a:pt x="6400800" y="876300"/>
                  </a:lnTo>
                  <a:lnTo>
                    <a:pt x="6400800" y="885825"/>
                  </a:lnTo>
                  <a:lnTo>
                    <a:pt x="6410325" y="885825"/>
                  </a:lnTo>
                  <a:lnTo>
                    <a:pt x="6410325" y="876300"/>
                  </a:lnTo>
                  <a:close/>
                </a:path>
                <a:path w="7496175" h="885825">
                  <a:moveTo>
                    <a:pt x="6467475" y="876300"/>
                  </a:moveTo>
                  <a:lnTo>
                    <a:pt x="6457950" y="876300"/>
                  </a:lnTo>
                  <a:lnTo>
                    <a:pt x="6457950" y="885825"/>
                  </a:lnTo>
                  <a:lnTo>
                    <a:pt x="6467475" y="885825"/>
                  </a:lnTo>
                  <a:lnTo>
                    <a:pt x="6467475" y="876300"/>
                  </a:lnTo>
                  <a:close/>
                </a:path>
                <a:path w="7496175" h="885825">
                  <a:moveTo>
                    <a:pt x="6524625" y="876300"/>
                  </a:moveTo>
                  <a:lnTo>
                    <a:pt x="6515100" y="876300"/>
                  </a:lnTo>
                  <a:lnTo>
                    <a:pt x="6515100" y="885825"/>
                  </a:lnTo>
                  <a:lnTo>
                    <a:pt x="6524625" y="885825"/>
                  </a:lnTo>
                  <a:lnTo>
                    <a:pt x="6524625" y="876300"/>
                  </a:lnTo>
                  <a:close/>
                </a:path>
                <a:path w="7496175" h="885825">
                  <a:moveTo>
                    <a:pt x="6581775" y="876300"/>
                  </a:moveTo>
                  <a:lnTo>
                    <a:pt x="6572250" y="876300"/>
                  </a:lnTo>
                  <a:lnTo>
                    <a:pt x="6572250" y="885825"/>
                  </a:lnTo>
                  <a:lnTo>
                    <a:pt x="6581775" y="885825"/>
                  </a:lnTo>
                  <a:lnTo>
                    <a:pt x="6581775" y="876300"/>
                  </a:lnTo>
                  <a:close/>
                </a:path>
                <a:path w="7496175" h="885825">
                  <a:moveTo>
                    <a:pt x="6638925" y="876300"/>
                  </a:moveTo>
                  <a:lnTo>
                    <a:pt x="6629400" y="876300"/>
                  </a:lnTo>
                  <a:lnTo>
                    <a:pt x="6629400" y="885825"/>
                  </a:lnTo>
                  <a:lnTo>
                    <a:pt x="6638925" y="885825"/>
                  </a:lnTo>
                  <a:lnTo>
                    <a:pt x="6638925" y="876300"/>
                  </a:lnTo>
                  <a:close/>
                </a:path>
                <a:path w="7496175" h="885825">
                  <a:moveTo>
                    <a:pt x="6696075" y="876300"/>
                  </a:moveTo>
                  <a:lnTo>
                    <a:pt x="6686550" y="876300"/>
                  </a:lnTo>
                  <a:lnTo>
                    <a:pt x="6686550" y="885825"/>
                  </a:lnTo>
                  <a:lnTo>
                    <a:pt x="6696075" y="885825"/>
                  </a:lnTo>
                  <a:lnTo>
                    <a:pt x="6696075" y="876300"/>
                  </a:lnTo>
                  <a:close/>
                </a:path>
                <a:path w="7496175" h="885825">
                  <a:moveTo>
                    <a:pt x="6753225" y="876300"/>
                  </a:moveTo>
                  <a:lnTo>
                    <a:pt x="6743700" y="876300"/>
                  </a:lnTo>
                  <a:lnTo>
                    <a:pt x="6743700" y="885825"/>
                  </a:lnTo>
                  <a:lnTo>
                    <a:pt x="6753225" y="885825"/>
                  </a:lnTo>
                  <a:lnTo>
                    <a:pt x="6753225" y="876300"/>
                  </a:lnTo>
                  <a:close/>
                </a:path>
                <a:path w="7496175" h="885825">
                  <a:moveTo>
                    <a:pt x="6810375" y="876300"/>
                  </a:moveTo>
                  <a:lnTo>
                    <a:pt x="6800850" y="876300"/>
                  </a:lnTo>
                  <a:lnTo>
                    <a:pt x="6800850" y="885825"/>
                  </a:lnTo>
                  <a:lnTo>
                    <a:pt x="6810375" y="885825"/>
                  </a:lnTo>
                  <a:lnTo>
                    <a:pt x="6810375" y="876300"/>
                  </a:lnTo>
                  <a:close/>
                </a:path>
                <a:path w="7496175" h="885825">
                  <a:moveTo>
                    <a:pt x="6867525" y="876300"/>
                  </a:moveTo>
                  <a:lnTo>
                    <a:pt x="6858000" y="876300"/>
                  </a:lnTo>
                  <a:lnTo>
                    <a:pt x="6858000" y="885825"/>
                  </a:lnTo>
                  <a:lnTo>
                    <a:pt x="6867525" y="885825"/>
                  </a:lnTo>
                  <a:lnTo>
                    <a:pt x="6867525" y="876300"/>
                  </a:lnTo>
                  <a:close/>
                </a:path>
                <a:path w="7496175" h="885825">
                  <a:moveTo>
                    <a:pt x="6924675" y="876300"/>
                  </a:moveTo>
                  <a:lnTo>
                    <a:pt x="6915150" y="876300"/>
                  </a:lnTo>
                  <a:lnTo>
                    <a:pt x="6915150" y="885825"/>
                  </a:lnTo>
                  <a:lnTo>
                    <a:pt x="6924675" y="885825"/>
                  </a:lnTo>
                  <a:lnTo>
                    <a:pt x="6924675" y="876300"/>
                  </a:lnTo>
                  <a:close/>
                </a:path>
                <a:path w="7496175" h="885825">
                  <a:moveTo>
                    <a:pt x="6981825" y="876300"/>
                  </a:moveTo>
                  <a:lnTo>
                    <a:pt x="6972300" y="876300"/>
                  </a:lnTo>
                  <a:lnTo>
                    <a:pt x="6972300" y="885825"/>
                  </a:lnTo>
                  <a:lnTo>
                    <a:pt x="6981825" y="885825"/>
                  </a:lnTo>
                  <a:lnTo>
                    <a:pt x="6981825" y="876300"/>
                  </a:lnTo>
                  <a:close/>
                </a:path>
                <a:path w="7496175" h="885825">
                  <a:moveTo>
                    <a:pt x="7038975" y="876300"/>
                  </a:moveTo>
                  <a:lnTo>
                    <a:pt x="7029450" y="876300"/>
                  </a:lnTo>
                  <a:lnTo>
                    <a:pt x="7029450" y="885825"/>
                  </a:lnTo>
                  <a:lnTo>
                    <a:pt x="7038975" y="885825"/>
                  </a:lnTo>
                  <a:lnTo>
                    <a:pt x="7038975" y="876300"/>
                  </a:lnTo>
                  <a:close/>
                </a:path>
                <a:path w="7496175" h="885825">
                  <a:moveTo>
                    <a:pt x="7096125" y="876300"/>
                  </a:moveTo>
                  <a:lnTo>
                    <a:pt x="7086600" y="876300"/>
                  </a:lnTo>
                  <a:lnTo>
                    <a:pt x="7086600" y="885825"/>
                  </a:lnTo>
                  <a:lnTo>
                    <a:pt x="7096125" y="885825"/>
                  </a:lnTo>
                  <a:lnTo>
                    <a:pt x="7096125" y="876300"/>
                  </a:lnTo>
                  <a:close/>
                </a:path>
                <a:path w="7496175" h="885825">
                  <a:moveTo>
                    <a:pt x="7153275" y="876300"/>
                  </a:moveTo>
                  <a:lnTo>
                    <a:pt x="7143750" y="876300"/>
                  </a:lnTo>
                  <a:lnTo>
                    <a:pt x="7143750" y="885825"/>
                  </a:lnTo>
                  <a:lnTo>
                    <a:pt x="7153275" y="885825"/>
                  </a:lnTo>
                  <a:lnTo>
                    <a:pt x="7153275" y="876300"/>
                  </a:lnTo>
                  <a:close/>
                </a:path>
                <a:path w="7496175" h="885825">
                  <a:moveTo>
                    <a:pt x="7210425" y="876300"/>
                  </a:moveTo>
                  <a:lnTo>
                    <a:pt x="7200900" y="876300"/>
                  </a:lnTo>
                  <a:lnTo>
                    <a:pt x="7200900" y="885825"/>
                  </a:lnTo>
                  <a:lnTo>
                    <a:pt x="7210425" y="885825"/>
                  </a:lnTo>
                  <a:lnTo>
                    <a:pt x="7210425" y="876300"/>
                  </a:lnTo>
                  <a:close/>
                </a:path>
                <a:path w="7496175" h="885825">
                  <a:moveTo>
                    <a:pt x="7267575" y="876300"/>
                  </a:moveTo>
                  <a:lnTo>
                    <a:pt x="7258050" y="876300"/>
                  </a:lnTo>
                  <a:lnTo>
                    <a:pt x="7258050" y="885825"/>
                  </a:lnTo>
                  <a:lnTo>
                    <a:pt x="7267575" y="885825"/>
                  </a:lnTo>
                  <a:lnTo>
                    <a:pt x="7267575" y="876300"/>
                  </a:lnTo>
                  <a:close/>
                </a:path>
                <a:path w="7496175" h="885825">
                  <a:moveTo>
                    <a:pt x="7324725" y="876300"/>
                  </a:moveTo>
                  <a:lnTo>
                    <a:pt x="7315200" y="876300"/>
                  </a:lnTo>
                  <a:lnTo>
                    <a:pt x="7315200" y="885825"/>
                  </a:lnTo>
                  <a:lnTo>
                    <a:pt x="7324725" y="885825"/>
                  </a:lnTo>
                  <a:lnTo>
                    <a:pt x="7324725" y="876300"/>
                  </a:lnTo>
                  <a:close/>
                </a:path>
                <a:path w="7496175" h="885825">
                  <a:moveTo>
                    <a:pt x="7381875" y="876300"/>
                  </a:moveTo>
                  <a:lnTo>
                    <a:pt x="7372350" y="876300"/>
                  </a:lnTo>
                  <a:lnTo>
                    <a:pt x="7372350" y="885825"/>
                  </a:lnTo>
                  <a:lnTo>
                    <a:pt x="7381875" y="885825"/>
                  </a:lnTo>
                  <a:lnTo>
                    <a:pt x="7381875" y="876300"/>
                  </a:lnTo>
                  <a:close/>
                </a:path>
                <a:path w="7496175" h="885825">
                  <a:moveTo>
                    <a:pt x="7439025" y="876300"/>
                  </a:moveTo>
                  <a:lnTo>
                    <a:pt x="7429500" y="876300"/>
                  </a:lnTo>
                  <a:lnTo>
                    <a:pt x="7429500" y="885825"/>
                  </a:lnTo>
                  <a:lnTo>
                    <a:pt x="7439025" y="885825"/>
                  </a:lnTo>
                  <a:lnTo>
                    <a:pt x="7439025" y="876300"/>
                  </a:lnTo>
                  <a:close/>
                </a:path>
                <a:path w="7496175" h="885825">
                  <a:moveTo>
                    <a:pt x="7496175" y="876300"/>
                  </a:moveTo>
                  <a:lnTo>
                    <a:pt x="7486650" y="876300"/>
                  </a:lnTo>
                  <a:lnTo>
                    <a:pt x="7486650" y="885825"/>
                  </a:lnTo>
                  <a:lnTo>
                    <a:pt x="7496175" y="885825"/>
                  </a:lnTo>
                  <a:lnTo>
                    <a:pt x="7496175" y="87630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09750" y="4924374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5350" y="4048112"/>
              <a:ext cx="7496175" cy="885825"/>
            </a:xfrm>
            <a:custGeom>
              <a:avLst/>
              <a:gdLst/>
              <a:ahLst/>
              <a:cxnLst/>
              <a:rect l="l" t="t" r="r" b="b"/>
              <a:pathLst>
                <a:path w="7496175" h="8858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496175" h="8858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496175" h="8858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496175" h="8858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496175" h="8858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496175" h="8858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496175" h="8858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496175" h="8858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496175" h="8858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496175" h="8858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7496175" h="8858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7496175" h="8858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7496175" h="8858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7496175" h="8858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7496175" h="8858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7496175" h="8858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7496175" h="8858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7496175" h="8858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7496175" h="8858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7496175" h="8858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7496175" h="8858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7496175" h="8858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7496175" h="8858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7496175" h="8858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7496175" h="8858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7496175" h="885825">
                  <a:moveTo>
                    <a:pt x="4924425" y="876261"/>
                  </a:moveTo>
                  <a:lnTo>
                    <a:pt x="4914900" y="876261"/>
                  </a:lnTo>
                  <a:lnTo>
                    <a:pt x="4914900" y="885786"/>
                  </a:lnTo>
                  <a:lnTo>
                    <a:pt x="4924425" y="885786"/>
                  </a:lnTo>
                  <a:lnTo>
                    <a:pt x="4924425" y="876261"/>
                  </a:lnTo>
                  <a:close/>
                </a:path>
                <a:path w="7496175" h="885825">
                  <a:moveTo>
                    <a:pt x="4981575" y="876261"/>
                  </a:moveTo>
                  <a:lnTo>
                    <a:pt x="4972050" y="876261"/>
                  </a:lnTo>
                  <a:lnTo>
                    <a:pt x="4972050" y="885786"/>
                  </a:lnTo>
                  <a:lnTo>
                    <a:pt x="4981575" y="885786"/>
                  </a:lnTo>
                  <a:lnTo>
                    <a:pt x="4981575" y="876261"/>
                  </a:lnTo>
                  <a:close/>
                </a:path>
                <a:path w="7496175" h="885825">
                  <a:moveTo>
                    <a:pt x="5038725" y="876261"/>
                  </a:moveTo>
                  <a:lnTo>
                    <a:pt x="5029200" y="876261"/>
                  </a:lnTo>
                  <a:lnTo>
                    <a:pt x="5029200" y="885786"/>
                  </a:lnTo>
                  <a:lnTo>
                    <a:pt x="5038725" y="885786"/>
                  </a:lnTo>
                  <a:lnTo>
                    <a:pt x="5038725" y="876261"/>
                  </a:lnTo>
                  <a:close/>
                </a:path>
                <a:path w="7496175" h="885825">
                  <a:moveTo>
                    <a:pt x="5095875" y="876261"/>
                  </a:moveTo>
                  <a:lnTo>
                    <a:pt x="5086350" y="876261"/>
                  </a:lnTo>
                  <a:lnTo>
                    <a:pt x="5086350" y="885786"/>
                  </a:lnTo>
                  <a:lnTo>
                    <a:pt x="5095875" y="885786"/>
                  </a:lnTo>
                  <a:lnTo>
                    <a:pt x="5095875" y="876261"/>
                  </a:lnTo>
                  <a:close/>
                </a:path>
                <a:path w="7496175" h="885825">
                  <a:moveTo>
                    <a:pt x="5153025" y="876261"/>
                  </a:moveTo>
                  <a:lnTo>
                    <a:pt x="5143500" y="876261"/>
                  </a:lnTo>
                  <a:lnTo>
                    <a:pt x="5143500" y="885786"/>
                  </a:lnTo>
                  <a:lnTo>
                    <a:pt x="5153025" y="885786"/>
                  </a:lnTo>
                  <a:lnTo>
                    <a:pt x="5153025" y="876261"/>
                  </a:lnTo>
                  <a:close/>
                </a:path>
                <a:path w="7496175" h="885825">
                  <a:moveTo>
                    <a:pt x="5210175" y="876261"/>
                  </a:moveTo>
                  <a:lnTo>
                    <a:pt x="5200650" y="876261"/>
                  </a:lnTo>
                  <a:lnTo>
                    <a:pt x="5200650" y="885786"/>
                  </a:lnTo>
                  <a:lnTo>
                    <a:pt x="5210175" y="885786"/>
                  </a:lnTo>
                  <a:lnTo>
                    <a:pt x="5210175" y="876261"/>
                  </a:lnTo>
                  <a:close/>
                </a:path>
                <a:path w="7496175" h="885825">
                  <a:moveTo>
                    <a:pt x="5267325" y="876261"/>
                  </a:moveTo>
                  <a:lnTo>
                    <a:pt x="5257800" y="876261"/>
                  </a:lnTo>
                  <a:lnTo>
                    <a:pt x="5257800" y="885786"/>
                  </a:lnTo>
                  <a:lnTo>
                    <a:pt x="5267325" y="885786"/>
                  </a:lnTo>
                  <a:lnTo>
                    <a:pt x="5267325" y="876261"/>
                  </a:lnTo>
                  <a:close/>
                </a:path>
                <a:path w="7496175" h="885825">
                  <a:moveTo>
                    <a:pt x="5324475" y="876261"/>
                  </a:moveTo>
                  <a:lnTo>
                    <a:pt x="5314950" y="876261"/>
                  </a:lnTo>
                  <a:lnTo>
                    <a:pt x="5314950" y="885786"/>
                  </a:lnTo>
                  <a:lnTo>
                    <a:pt x="5324475" y="885786"/>
                  </a:lnTo>
                  <a:lnTo>
                    <a:pt x="5324475" y="876261"/>
                  </a:lnTo>
                  <a:close/>
                </a:path>
                <a:path w="7496175" h="885825">
                  <a:moveTo>
                    <a:pt x="5381625" y="876261"/>
                  </a:moveTo>
                  <a:lnTo>
                    <a:pt x="5372100" y="876261"/>
                  </a:lnTo>
                  <a:lnTo>
                    <a:pt x="5372100" y="885786"/>
                  </a:lnTo>
                  <a:lnTo>
                    <a:pt x="5381625" y="885786"/>
                  </a:lnTo>
                  <a:lnTo>
                    <a:pt x="5381625" y="876261"/>
                  </a:lnTo>
                  <a:close/>
                </a:path>
                <a:path w="7496175" h="885825">
                  <a:moveTo>
                    <a:pt x="5438775" y="876261"/>
                  </a:moveTo>
                  <a:lnTo>
                    <a:pt x="5429250" y="876261"/>
                  </a:lnTo>
                  <a:lnTo>
                    <a:pt x="5429250" y="885786"/>
                  </a:lnTo>
                  <a:lnTo>
                    <a:pt x="5438775" y="885786"/>
                  </a:lnTo>
                  <a:lnTo>
                    <a:pt x="5438775" y="876261"/>
                  </a:lnTo>
                  <a:close/>
                </a:path>
                <a:path w="7496175" h="885825">
                  <a:moveTo>
                    <a:pt x="5495925" y="876261"/>
                  </a:moveTo>
                  <a:lnTo>
                    <a:pt x="5486400" y="876261"/>
                  </a:lnTo>
                  <a:lnTo>
                    <a:pt x="5486400" y="885786"/>
                  </a:lnTo>
                  <a:lnTo>
                    <a:pt x="5495925" y="885786"/>
                  </a:lnTo>
                  <a:lnTo>
                    <a:pt x="5495925" y="876261"/>
                  </a:lnTo>
                  <a:close/>
                </a:path>
                <a:path w="7496175" h="885825">
                  <a:moveTo>
                    <a:pt x="5553075" y="876261"/>
                  </a:moveTo>
                  <a:lnTo>
                    <a:pt x="5543550" y="876261"/>
                  </a:lnTo>
                  <a:lnTo>
                    <a:pt x="5543550" y="885786"/>
                  </a:lnTo>
                  <a:lnTo>
                    <a:pt x="5553075" y="885786"/>
                  </a:lnTo>
                  <a:lnTo>
                    <a:pt x="5553075" y="876261"/>
                  </a:lnTo>
                  <a:close/>
                </a:path>
                <a:path w="7496175" h="885825">
                  <a:moveTo>
                    <a:pt x="5610225" y="876261"/>
                  </a:moveTo>
                  <a:lnTo>
                    <a:pt x="5600700" y="876261"/>
                  </a:lnTo>
                  <a:lnTo>
                    <a:pt x="5600700" y="885786"/>
                  </a:lnTo>
                  <a:lnTo>
                    <a:pt x="5610225" y="885786"/>
                  </a:lnTo>
                  <a:lnTo>
                    <a:pt x="5610225" y="876261"/>
                  </a:lnTo>
                  <a:close/>
                </a:path>
                <a:path w="7496175" h="885825">
                  <a:moveTo>
                    <a:pt x="5667375" y="876261"/>
                  </a:moveTo>
                  <a:lnTo>
                    <a:pt x="5657850" y="876261"/>
                  </a:lnTo>
                  <a:lnTo>
                    <a:pt x="5657850" y="885786"/>
                  </a:lnTo>
                  <a:lnTo>
                    <a:pt x="5667375" y="885786"/>
                  </a:lnTo>
                  <a:lnTo>
                    <a:pt x="5667375" y="876261"/>
                  </a:lnTo>
                  <a:close/>
                </a:path>
                <a:path w="7496175" h="885825">
                  <a:moveTo>
                    <a:pt x="5724525" y="876261"/>
                  </a:moveTo>
                  <a:lnTo>
                    <a:pt x="5715000" y="876261"/>
                  </a:lnTo>
                  <a:lnTo>
                    <a:pt x="5715000" y="885786"/>
                  </a:lnTo>
                  <a:lnTo>
                    <a:pt x="5724525" y="885786"/>
                  </a:lnTo>
                  <a:lnTo>
                    <a:pt x="5724525" y="876261"/>
                  </a:lnTo>
                  <a:close/>
                </a:path>
                <a:path w="7496175" h="885825">
                  <a:moveTo>
                    <a:pt x="5781675" y="876261"/>
                  </a:moveTo>
                  <a:lnTo>
                    <a:pt x="5772150" y="876261"/>
                  </a:lnTo>
                  <a:lnTo>
                    <a:pt x="5772150" y="885786"/>
                  </a:lnTo>
                  <a:lnTo>
                    <a:pt x="5781675" y="885786"/>
                  </a:lnTo>
                  <a:lnTo>
                    <a:pt x="5781675" y="876261"/>
                  </a:lnTo>
                  <a:close/>
                </a:path>
                <a:path w="7496175" h="885825">
                  <a:moveTo>
                    <a:pt x="5838825" y="876261"/>
                  </a:moveTo>
                  <a:lnTo>
                    <a:pt x="5829300" y="876261"/>
                  </a:lnTo>
                  <a:lnTo>
                    <a:pt x="5829300" y="885786"/>
                  </a:lnTo>
                  <a:lnTo>
                    <a:pt x="5838825" y="885786"/>
                  </a:lnTo>
                  <a:lnTo>
                    <a:pt x="5838825" y="876261"/>
                  </a:lnTo>
                  <a:close/>
                </a:path>
                <a:path w="7496175" h="885825">
                  <a:moveTo>
                    <a:pt x="5895975" y="876261"/>
                  </a:moveTo>
                  <a:lnTo>
                    <a:pt x="5886450" y="876261"/>
                  </a:lnTo>
                  <a:lnTo>
                    <a:pt x="5886450" y="885786"/>
                  </a:lnTo>
                  <a:lnTo>
                    <a:pt x="5895975" y="885786"/>
                  </a:lnTo>
                  <a:lnTo>
                    <a:pt x="5895975" y="876261"/>
                  </a:lnTo>
                  <a:close/>
                </a:path>
                <a:path w="7496175" h="885825">
                  <a:moveTo>
                    <a:pt x="5953125" y="876261"/>
                  </a:moveTo>
                  <a:lnTo>
                    <a:pt x="5943600" y="876261"/>
                  </a:lnTo>
                  <a:lnTo>
                    <a:pt x="5943600" y="885786"/>
                  </a:lnTo>
                  <a:lnTo>
                    <a:pt x="5953125" y="885786"/>
                  </a:lnTo>
                  <a:lnTo>
                    <a:pt x="5953125" y="876261"/>
                  </a:lnTo>
                  <a:close/>
                </a:path>
                <a:path w="7496175" h="885825">
                  <a:moveTo>
                    <a:pt x="6010275" y="876261"/>
                  </a:moveTo>
                  <a:lnTo>
                    <a:pt x="6000750" y="876261"/>
                  </a:lnTo>
                  <a:lnTo>
                    <a:pt x="6000750" y="885786"/>
                  </a:lnTo>
                  <a:lnTo>
                    <a:pt x="6010275" y="885786"/>
                  </a:lnTo>
                  <a:lnTo>
                    <a:pt x="6010275" y="876261"/>
                  </a:lnTo>
                  <a:close/>
                </a:path>
                <a:path w="7496175" h="885825">
                  <a:moveTo>
                    <a:pt x="6067425" y="876261"/>
                  </a:moveTo>
                  <a:lnTo>
                    <a:pt x="6057900" y="876261"/>
                  </a:lnTo>
                  <a:lnTo>
                    <a:pt x="6057900" y="885786"/>
                  </a:lnTo>
                  <a:lnTo>
                    <a:pt x="6067425" y="885786"/>
                  </a:lnTo>
                  <a:lnTo>
                    <a:pt x="6067425" y="876261"/>
                  </a:lnTo>
                  <a:close/>
                </a:path>
                <a:path w="7496175" h="885825">
                  <a:moveTo>
                    <a:pt x="6124575" y="876261"/>
                  </a:moveTo>
                  <a:lnTo>
                    <a:pt x="6115050" y="876261"/>
                  </a:lnTo>
                  <a:lnTo>
                    <a:pt x="6115050" y="885786"/>
                  </a:lnTo>
                  <a:lnTo>
                    <a:pt x="6124575" y="885786"/>
                  </a:lnTo>
                  <a:lnTo>
                    <a:pt x="6124575" y="876261"/>
                  </a:lnTo>
                  <a:close/>
                </a:path>
                <a:path w="7496175" h="885825">
                  <a:moveTo>
                    <a:pt x="6181725" y="876261"/>
                  </a:moveTo>
                  <a:lnTo>
                    <a:pt x="6172200" y="876261"/>
                  </a:lnTo>
                  <a:lnTo>
                    <a:pt x="6172200" y="885786"/>
                  </a:lnTo>
                  <a:lnTo>
                    <a:pt x="6181725" y="885786"/>
                  </a:lnTo>
                  <a:lnTo>
                    <a:pt x="6181725" y="876261"/>
                  </a:lnTo>
                  <a:close/>
                </a:path>
                <a:path w="7496175" h="885825">
                  <a:moveTo>
                    <a:pt x="6238875" y="876261"/>
                  </a:moveTo>
                  <a:lnTo>
                    <a:pt x="6229350" y="876261"/>
                  </a:lnTo>
                  <a:lnTo>
                    <a:pt x="6229350" y="885786"/>
                  </a:lnTo>
                  <a:lnTo>
                    <a:pt x="6238875" y="885786"/>
                  </a:lnTo>
                  <a:lnTo>
                    <a:pt x="6238875" y="876261"/>
                  </a:lnTo>
                  <a:close/>
                </a:path>
                <a:path w="7496175" h="885825">
                  <a:moveTo>
                    <a:pt x="6296025" y="876261"/>
                  </a:moveTo>
                  <a:lnTo>
                    <a:pt x="6286500" y="876261"/>
                  </a:lnTo>
                  <a:lnTo>
                    <a:pt x="6286500" y="885786"/>
                  </a:lnTo>
                  <a:lnTo>
                    <a:pt x="6296025" y="885786"/>
                  </a:lnTo>
                  <a:lnTo>
                    <a:pt x="6296025" y="876261"/>
                  </a:lnTo>
                  <a:close/>
                </a:path>
                <a:path w="7496175" h="885825">
                  <a:moveTo>
                    <a:pt x="6353175" y="876261"/>
                  </a:moveTo>
                  <a:lnTo>
                    <a:pt x="6343650" y="876261"/>
                  </a:lnTo>
                  <a:lnTo>
                    <a:pt x="6343650" y="885786"/>
                  </a:lnTo>
                  <a:lnTo>
                    <a:pt x="6353175" y="885786"/>
                  </a:lnTo>
                  <a:lnTo>
                    <a:pt x="6353175" y="876261"/>
                  </a:lnTo>
                  <a:close/>
                </a:path>
                <a:path w="7496175" h="885825">
                  <a:moveTo>
                    <a:pt x="6410325" y="876261"/>
                  </a:moveTo>
                  <a:lnTo>
                    <a:pt x="6400800" y="876261"/>
                  </a:lnTo>
                  <a:lnTo>
                    <a:pt x="6400800" y="885786"/>
                  </a:lnTo>
                  <a:lnTo>
                    <a:pt x="6410325" y="885786"/>
                  </a:lnTo>
                  <a:lnTo>
                    <a:pt x="6410325" y="876261"/>
                  </a:lnTo>
                  <a:close/>
                </a:path>
                <a:path w="7496175" h="885825">
                  <a:moveTo>
                    <a:pt x="6467475" y="876261"/>
                  </a:moveTo>
                  <a:lnTo>
                    <a:pt x="6457950" y="876261"/>
                  </a:lnTo>
                  <a:lnTo>
                    <a:pt x="6457950" y="885786"/>
                  </a:lnTo>
                  <a:lnTo>
                    <a:pt x="6467475" y="885786"/>
                  </a:lnTo>
                  <a:lnTo>
                    <a:pt x="6467475" y="876261"/>
                  </a:lnTo>
                  <a:close/>
                </a:path>
                <a:path w="7496175" h="885825">
                  <a:moveTo>
                    <a:pt x="6524625" y="876261"/>
                  </a:moveTo>
                  <a:lnTo>
                    <a:pt x="6515100" y="876261"/>
                  </a:lnTo>
                  <a:lnTo>
                    <a:pt x="6515100" y="885786"/>
                  </a:lnTo>
                  <a:lnTo>
                    <a:pt x="6524625" y="885786"/>
                  </a:lnTo>
                  <a:lnTo>
                    <a:pt x="6524625" y="876261"/>
                  </a:lnTo>
                  <a:close/>
                </a:path>
                <a:path w="7496175" h="885825">
                  <a:moveTo>
                    <a:pt x="6581775" y="876261"/>
                  </a:moveTo>
                  <a:lnTo>
                    <a:pt x="6572250" y="876261"/>
                  </a:lnTo>
                  <a:lnTo>
                    <a:pt x="6572250" y="885786"/>
                  </a:lnTo>
                  <a:lnTo>
                    <a:pt x="6581775" y="885786"/>
                  </a:lnTo>
                  <a:lnTo>
                    <a:pt x="6581775" y="876261"/>
                  </a:lnTo>
                  <a:close/>
                </a:path>
                <a:path w="7496175" h="885825">
                  <a:moveTo>
                    <a:pt x="6638925" y="876261"/>
                  </a:moveTo>
                  <a:lnTo>
                    <a:pt x="6629400" y="876261"/>
                  </a:lnTo>
                  <a:lnTo>
                    <a:pt x="6629400" y="885786"/>
                  </a:lnTo>
                  <a:lnTo>
                    <a:pt x="6638925" y="885786"/>
                  </a:lnTo>
                  <a:lnTo>
                    <a:pt x="6638925" y="876261"/>
                  </a:lnTo>
                  <a:close/>
                </a:path>
                <a:path w="7496175" h="885825">
                  <a:moveTo>
                    <a:pt x="6696075" y="876261"/>
                  </a:moveTo>
                  <a:lnTo>
                    <a:pt x="6686550" y="876261"/>
                  </a:lnTo>
                  <a:lnTo>
                    <a:pt x="6686550" y="885786"/>
                  </a:lnTo>
                  <a:lnTo>
                    <a:pt x="6696075" y="885786"/>
                  </a:lnTo>
                  <a:lnTo>
                    <a:pt x="6696075" y="876261"/>
                  </a:lnTo>
                  <a:close/>
                </a:path>
                <a:path w="7496175" h="885825">
                  <a:moveTo>
                    <a:pt x="6753225" y="876261"/>
                  </a:moveTo>
                  <a:lnTo>
                    <a:pt x="6743700" y="876261"/>
                  </a:lnTo>
                  <a:lnTo>
                    <a:pt x="6743700" y="885786"/>
                  </a:lnTo>
                  <a:lnTo>
                    <a:pt x="6753225" y="885786"/>
                  </a:lnTo>
                  <a:lnTo>
                    <a:pt x="6753225" y="876261"/>
                  </a:lnTo>
                  <a:close/>
                </a:path>
                <a:path w="7496175" h="885825">
                  <a:moveTo>
                    <a:pt x="6810375" y="876261"/>
                  </a:moveTo>
                  <a:lnTo>
                    <a:pt x="6800850" y="876261"/>
                  </a:lnTo>
                  <a:lnTo>
                    <a:pt x="6800850" y="885786"/>
                  </a:lnTo>
                  <a:lnTo>
                    <a:pt x="6810375" y="885786"/>
                  </a:lnTo>
                  <a:lnTo>
                    <a:pt x="6810375" y="876261"/>
                  </a:lnTo>
                  <a:close/>
                </a:path>
                <a:path w="7496175" h="885825">
                  <a:moveTo>
                    <a:pt x="6867525" y="876261"/>
                  </a:moveTo>
                  <a:lnTo>
                    <a:pt x="6858000" y="876261"/>
                  </a:lnTo>
                  <a:lnTo>
                    <a:pt x="6858000" y="885786"/>
                  </a:lnTo>
                  <a:lnTo>
                    <a:pt x="6867525" y="885786"/>
                  </a:lnTo>
                  <a:lnTo>
                    <a:pt x="6867525" y="876261"/>
                  </a:lnTo>
                  <a:close/>
                </a:path>
                <a:path w="7496175" h="885825">
                  <a:moveTo>
                    <a:pt x="6924675" y="876261"/>
                  </a:moveTo>
                  <a:lnTo>
                    <a:pt x="6915150" y="876261"/>
                  </a:lnTo>
                  <a:lnTo>
                    <a:pt x="6915150" y="885786"/>
                  </a:lnTo>
                  <a:lnTo>
                    <a:pt x="6924675" y="885786"/>
                  </a:lnTo>
                  <a:lnTo>
                    <a:pt x="6924675" y="876261"/>
                  </a:lnTo>
                  <a:close/>
                </a:path>
                <a:path w="7496175" h="885825">
                  <a:moveTo>
                    <a:pt x="6981825" y="876261"/>
                  </a:moveTo>
                  <a:lnTo>
                    <a:pt x="6972300" y="876261"/>
                  </a:lnTo>
                  <a:lnTo>
                    <a:pt x="6972300" y="885786"/>
                  </a:lnTo>
                  <a:lnTo>
                    <a:pt x="6981825" y="885786"/>
                  </a:lnTo>
                  <a:lnTo>
                    <a:pt x="6981825" y="876261"/>
                  </a:lnTo>
                  <a:close/>
                </a:path>
                <a:path w="7496175" h="885825">
                  <a:moveTo>
                    <a:pt x="7038975" y="876261"/>
                  </a:moveTo>
                  <a:lnTo>
                    <a:pt x="7029450" y="876261"/>
                  </a:lnTo>
                  <a:lnTo>
                    <a:pt x="7029450" y="885786"/>
                  </a:lnTo>
                  <a:lnTo>
                    <a:pt x="7038975" y="885786"/>
                  </a:lnTo>
                  <a:lnTo>
                    <a:pt x="7038975" y="876261"/>
                  </a:lnTo>
                  <a:close/>
                </a:path>
                <a:path w="7496175" h="885825">
                  <a:moveTo>
                    <a:pt x="7096125" y="876261"/>
                  </a:moveTo>
                  <a:lnTo>
                    <a:pt x="7086600" y="876261"/>
                  </a:lnTo>
                  <a:lnTo>
                    <a:pt x="7086600" y="885786"/>
                  </a:lnTo>
                  <a:lnTo>
                    <a:pt x="7096125" y="885786"/>
                  </a:lnTo>
                  <a:lnTo>
                    <a:pt x="7096125" y="876261"/>
                  </a:lnTo>
                  <a:close/>
                </a:path>
                <a:path w="7496175" h="885825">
                  <a:moveTo>
                    <a:pt x="7153275" y="876261"/>
                  </a:moveTo>
                  <a:lnTo>
                    <a:pt x="7143750" y="876261"/>
                  </a:lnTo>
                  <a:lnTo>
                    <a:pt x="7143750" y="885786"/>
                  </a:lnTo>
                  <a:lnTo>
                    <a:pt x="7153275" y="885786"/>
                  </a:lnTo>
                  <a:lnTo>
                    <a:pt x="7153275" y="876261"/>
                  </a:lnTo>
                  <a:close/>
                </a:path>
                <a:path w="7496175" h="885825">
                  <a:moveTo>
                    <a:pt x="7210425" y="876261"/>
                  </a:moveTo>
                  <a:lnTo>
                    <a:pt x="7200900" y="876261"/>
                  </a:lnTo>
                  <a:lnTo>
                    <a:pt x="7200900" y="885786"/>
                  </a:lnTo>
                  <a:lnTo>
                    <a:pt x="7210425" y="885786"/>
                  </a:lnTo>
                  <a:lnTo>
                    <a:pt x="7210425" y="876261"/>
                  </a:lnTo>
                  <a:close/>
                </a:path>
                <a:path w="7496175" h="885825">
                  <a:moveTo>
                    <a:pt x="7267575" y="876261"/>
                  </a:moveTo>
                  <a:lnTo>
                    <a:pt x="7258050" y="876261"/>
                  </a:lnTo>
                  <a:lnTo>
                    <a:pt x="7258050" y="885786"/>
                  </a:lnTo>
                  <a:lnTo>
                    <a:pt x="7267575" y="885786"/>
                  </a:lnTo>
                  <a:lnTo>
                    <a:pt x="7267575" y="876261"/>
                  </a:lnTo>
                  <a:close/>
                </a:path>
                <a:path w="7496175" h="885825">
                  <a:moveTo>
                    <a:pt x="7324725" y="876261"/>
                  </a:moveTo>
                  <a:lnTo>
                    <a:pt x="7315200" y="876261"/>
                  </a:lnTo>
                  <a:lnTo>
                    <a:pt x="7315200" y="885786"/>
                  </a:lnTo>
                  <a:lnTo>
                    <a:pt x="7324725" y="885786"/>
                  </a:lnTo>
                  <a:lnTo>
                    <a:pt x="7324725" y="876261"/>
                  </a:lnTo>
                  <a:close/>
                </a:path>
                <a:path w="7496175" h="885825">
                  <a:moveTo>
                    <a:pt x="7381875" y="876261"/>
                  </a:moveTo>
                  <a:lnTo>
                    <a:pt x="7372350" y="876261"/>
                  </a:lnTo>
                  <a:lnTo>
                    <a:pt x="7372350" y="885786"/>
                  </a:lnTo>
                  <a:lnTo>
                    <a:pt x="7381875" y="885786"/>
                  </a:lnTo>
                  <a:lnTo>
                    <a:pt x="7381875" y="876261"/>
                  </a:lnTo>
                  <a:close/>
                </a:path>
                <a:path w="7496175" h="885825">
                  <a:moveTo>
                    <a:pt x="7439025" y="876261"/>
                  </a:moveTo>
                  <a:lnTo>
                    <a:pt x="7429500" y="876261"/>
                  </a:lnTo>
                  <a:lnTo>
                    <a:pt x="7429500" y="885786"/>
                  </a:lnTo>
                  <a:lnTo>
                    <a:pt x="7439025" y="885786"/>
                  </a:lnTo>
                  <a:lnTo>
                    <a:pt x="7439025" y="876261"/>
                  </a:lnTo>
                  <a:close/>
                </a:path>
                <a:path w="7496175" h="885825">
                  <a:moveTo>
                    <a:pt x="7496175" y="876261"/>
                  </a:moveTo>
                  <a:lnTo>
                    <a:pt x="7486650" y="876261"/>
                  </a:lnTo>
                  <a:lnTo>
                    <a:pt x="7486650" y="885786"/>
                  </a:lnTo>
                  <a:lnTo>
                    <a:pt x="7496175" y="885786"/>
                  </a:lnTo>
                  <a:lnTo>
                    <a:pt x="7496175" y="87626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66950" y="4048112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5350" y="3171837"/>
              <a:ext cx="7496175" cy="885825"/>
            </a:xfrm>
            <a:custGeom>
              <a:avLst/>
              <a:gdLst/>
              <a:ahLst/>
              <a:cxnLst/>
              <a:rect l="l" t="t" r="r" b="b"/>
              <a:pathLst>
                <a:path w="7496175" h="8858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496175" h="8858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496175" h="8858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496175" h="8858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496175" h="8858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496175" h="8858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496175" h="8858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496175" h="8858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496175" h="8858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496175" h="8858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7496175" h="8858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7496175" h="8858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7496175" h="8858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7496175" h="8858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7496175" h="8858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7496175" h="8858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7496175" h="8858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7496175" h="8858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7496175" h="8858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7496175" h="8858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7496175" h="8858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7496175" h="8858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7496175" h="8858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7496175" h="8858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7496175" h="8858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7496175" h="8858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7496175" h="8858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7496175" h="8858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7496175" h="8858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7496175" h="8858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7496175" h="8858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7496175" h="8858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7496175" h="8858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7496175" h="885825">
                  <a:moveTo>
                    <a:pt x="5381625" y="876274"/>
                  </a:moveTo>
                  <a:lnTo>
                    <a:pt x="5372100" y="876274"/>
                  </a:lnTo>
                  <a:lnTo>
                    <a:pt x="5372100" y="885799"/>
                  </a:lnTo>
                  <a:lnTo>
                    <a:pt x="5381625" y="885799"/>
                  </a:lnTo>
                  <a:lnTo>
                    <a:pt x="5381625" y="876274"/>
                  </a:lnTo>
                  <a:close/>
                </a:path>
                <a:path w="7496175" h="885825">
                  <a:moveTo>
                    <a:pt x="5438775" y="876274"/>
                  </a:moveTo>
                  <a:lnTo>
                    <a:pt x="5429250" y="876274"/>
                  </a:lnTo>
                  <a:lnTo>
                    <a:pt x="5429250" y="885799"/>
                  </a:lnTo>
                  <a:lnTo>
                    <a:pt x="5438775" y="885799"/>
                  </a:lnTo>
                  <a:lnTo>
                    <a:pt x="5438775" y="876274"/>
                  </a:lnTo>
                  <a:close/>
                </a:path>
                <a:path w="7496175" h="885825">
                  <a:moveTo>
                    <a:pt x="5495925" y="876274"/>
                  </a:moveTo>
                  <a:lnTo>
                    <a:pt x="5486400" y="876274"/>
                  </a:lnTo>
                  <a:lnTo>
                    <a:pt x="5486400" y="885799"/>
                  </a:lnTo>
                  <a:lnTo>
                    <a:pt x="5495925" y="885799"/>
                  </a:lnTo>
                  <a:lnTo>
                    <a:pt x="5495925" y="876274"/>
                  </a:lnTo>
                  <a:close/>
                </a:path>
                <a:path w="7496175" h="885825">
                  <a:moveTo>
                    <a:pt x="5553075" y="876274"/>
                  </a:moveTo>
                  <a:lnTo>
                    <a:pt x="5543550" y="876274"/>
                  </a:lnTo>
                  <a:lnTo>
                    <a:pt x="5543550" y="885799"/>
                  </a:lnTo>
                  <a:lnTo>
                    <a:pt x="5553075" y="885799"/>
                  </a:lnTo>
                  <a:lnTo>
                    <a:pt x="5553075" y="876274"/>
                  </a:lnTo>
                  <a:close/>
                </a:path>
                <a:path w="7496175" h="885825">
                  <a:moveTo>
                    <a:pt x="5610225" y="876274"/>
                  </a:moveTo>
                  <a:lnTo>
                    <a:pt x="5600700" y="876274"/>
                  </a:lnTo>
                  <a:lnTo>
                    <a:pt x="5600700" y="885799"/>
                  </a:lnTo>
                  <a:lnTo>
                    <a:pt x="5610225" y="885799"/>
                  </a:lnTo>
                  <a:lnTo>
                    <a:pt x="5610225" y="876274"/>
                  </a:lnTo>
                  <a:close/>
                </a:path>
                <a:path w="7496175" h="885825">
                  <a:moveTo>
                    <a:pt x="5667375" y="876274"/>
                  </a:moveTo>
                  <a:lnTo>
                    <a:pt x="5657850" y="876274"/>
                  </a:lnTo>
                  <a:lnTo>
                    <a:pt x="5657850" y="885799"/>
                  </a:lnTo>
                  <a:lnTo>
                    <a:pt x="5667375" y="885799"/>
                  </a:lnTo>
                  <a:lnTo>
                    <a:pt x="5667375" y="876274"/>
                  </a:lnTo>
                  <a:close/>
                </a:path>
                <a:path w="7496175" h="885825">
                  <a:moveTo>
                    <a:pt x="5724525" y="876274"/>
                  </a:moveTo>
                  <a:lnTo>
                    <a:pt x="5715000" y="876274"/>
                  </a:lnTo>
                  <a:lnTo>
                    <a:pt x="5715000" y="885799"/>
                  </a:lnTo>
                  <a:lnTo>
                    <a:pt x="5724525" y="885799"/>
                  </a:lnTo>
                  <a:lnTo>
                    <a:pt x="5724525" y="876274"/>
                  </a:lnTo>
                  <a:close/>
                </a:path>
                <a:path w="7496175" h="885825">
                  <a:moveTo>
                    <a:pt x="5781675" y="876274"/>
                  </a:moveTo>
                  <a:lnTo>
                    <a:pt x="5772150" y="876274"/>
                  </a:lnTo>
                  <a:lnTo>
                    <a:pt x="5772150" y="885799"/>
                  </a:lnTo>
                  <a:lnTo>
                    <a:pt x="5781675" y="885799"/>
                  </a:lnTo>
                  <a:lnTo>
                    <a:pt x="5781675" y="876274"/>
                  </a:lnTo>
                  <a:close/>
                </a:path>
                <a:path w="7496175" h="885825">
                  <a:moveTo>
                    <a:pt x="5838825" y="876274"/>
                  </a:moveTo>
                  <a:lnTo>
                    <a:pt x="5829300" y="876274"/>
                  </a:lnTo>
                  <a:lnTo>
                    <a:pt x="5829300" y="885799"/>
                  </a:lnTo>
                  <a:lnTo>
                    <a:pt x="5838825" y="885799"/>
                  </a:lnTo>
                  <a:lnTo>
                    <a:pt x="5838825" y="876274"/>
                  </a:lnTo>
                  <a:close/>
                </a:path>
                <a:path w="7496175" h="885825">
                  <a:moveTo>
                    <a:pt x="5895975" y="876274"/>
                  </a:moveTo>
                  <a:lnTo>
                    <a:pt x="5886450" y="876274"/>
                  </a:lnTo>
                  <a:lnTo>
                    <a:pt x="5886450" y="885799"/>
                  </a:lnTo>
                  <a:lnTo>
                    <a:pt x="5895975" y="885799"/>
                  </a:lnTo>
                  <a:lnTo>
                    <a:pt x="5895975" y="876274"/>
                  </a:lnTo>
                  <a:close/>
                </a:path>
                <a:path w="7496175" h="885825">
                  <a:moveTo>
                    <a:pt x="5953125" y="876274"/>
                  </a:moveTo>
                  <a:lnTo>
                    <a:pt x="5943600" y="876274"/>
                  </a:lnTo>
                  <a:lnTo>
                    <a:pt x="5943600" y="885799"/>
                  </a:lnTo>
                  <a:lnTo>
                    <a:pt x="5953125" y="885799"/>
                  </a:lnTo>
                  <a:lnTo>
                    <a:pt x="5953125" y="876274"/>
                  </a:lnTo>
                  <a:close/>
                </a:path>
                <a:path w="7496175" h="885825">
                  <a:moveTo>
                    <a:pt x="6010275" y="876274"/>
                  </a:moveTo>
                  <a:lnTo>
                    <a:pt x="6000750" y="876274"/>
                  </a:lnTo>
                  <a:lnTo>
                    <a:pt x="6000750" y="885799"/>
                  </a:lnTo>
                  <a:lnTo>
                    <a:pt x="6010275" y="885799"/>
                  </a:lnTo>
                  <a:lnTo>
                    <a:pt x="6010275" y="876274"/>
                  </a:lnTo>
                  <a:close/>
                </a:path>
                <a:path w="7496175" h="885825">
                  <a:moveTo>
                    <a:pt x="6067425" y="876274"/>
                  </a:moveTo>
                  <a:lnTo>
                    <a:pt x="6057900" y="876274"/>
                  </a:lnTo>
                  <a:lnTo>
                    <a:pt x="6057900" y="885799"/>
                  </a:lnTo>
                  <a:lnTo>
                    <a:pt x="6067425" y="885799"/>
                  </a:lnTo>
                  <a:lnTo>
                    <a:pt x="6067425" y="876274"/>
                  </a:lnTo>
                  <a:close/>
                </a:path>
                <a:path w="7496175" h="885825">
                  <a:moveTo>
                    <a:pt x="6124575" y="876274"/>
                  </a:moveTo>
                  <a:lnTo>
                    <a:pt x="6115050" y="876274"/>
                  </a:lnTo>
                  <a:lnTo>
                    <a:pt x="6115050" y="885799"/>
                  </a:lnTo>
                  <a:lnTo>
                    <a:pt x="6124575" y="885799"/>
                  </a:lnTo>
                  <a:lnTo>
                    <a:pt x="6124575" y="876274"/>
                  </a:lnTo>
                  <a:close/>
                </a:path>
                <a:path w="7496175" h="885825">
                  <a:moveTo>
                    <a:pt x="6181725" y="876274"/>
                  </a:moveTo>
                  <a:lnTo>
                    <a:pt x="6172200" y="876274"/>
                  </a:lnTo>
                  <a:lnTo>
                    <a:pt x="6172200" y="885799"/>
                  </a:lnTo>
                  <a:lnTo>
                    <a:pt x="6181725" y="885799"/>
                  </a:lnTo>
                  <a:lnTo>
                    <a:pt x="6181725" y="876274"/>
                  </a:lnTo>
                  <a:close/>
                </a:path>
                <a:path w="7496175" h="885825">
                  <a:moveTo>
                    <a:pt x="6238875" y="876274"/>
                  </a:moveTo>
                  <a:lnTo>
                    <a:pt x="6229350" y="876274"/>
                  </a:lnTo>
                  <a:lnTo>
                    <a:pt x="6229350" y="885799"/>
                  </a:lnTo>
                  <a:lnTo>
                    <a:pt x="6238875" y="885799"/>
                  </a:lnTo>
                  <a:lnTo>
                    <a:pt x="6238875" y="876274"/>
                  </a:lnTo>
                  <a:close/>
                </a:path>
                <a:path w="7496175" h="885825">
                  <a:moveTo>
                    <a:pt x="6296025" y="876274"/>
                  </a:moveTo>
                  <a:lnTo>
                    <a:pt x="6286500" y="876274"/>
                  </a:lnTo>
                  <a:lnTo>
                    <a:pt x="6286500" y="885799"/>
                  </a:lnTo>
                  <a:lnTo>
                    <a:pt x="6296025" y="885799"/>
                  </a:lnTo>
                  <a:lnTo>
                    <a:pt x="6296025" y="876274"/>
                  </a:lnTo>
                  <a:close/>
                </a:path>
                <a:path w="7496175" h="885825">
                  <a:moveTo>
                    <a:pt x="6353175" y="876274"/>
                  </a:moveTo>
                  <a:lnTo>
                    <a:pt x="6343650" y="876274"/>
                  </a:lnTo>
                  <a:lnTo>
                    <a:pt x="6343650" y="885799"/>
                  </a:lnTo>
                  <a:lnTo>
                    <a:pt x="6353175" y="885799"/>
                  </a:lnTo>
                  <a:lnTo>
                    <a:pt x="6353175" y="876274"/>
                  </a:lnTo>
                  <a:close/>
                </a:path>
                <a:path w="7496175" h="885825">
                  <a:moveTo>
                    <a:pt x="6410325" y="876274"/>
                  </a:moveTo>
                  <a:lnTo>
                    <a:pt x="6400800" y="876274"/>
                  </a:lnTo>
                  <a:lnTo>
                    <a:pt x="6400800" y="885799"/>
                  </a:lnTo>
                  <a:lnTo>
                    <a:pt x="6410325" y="885799"/>
                  </a:lnTo>
                  <a:lnTo>
                    <a:pt x="6410325" y="876274"/>
                  </a:lnTo>
                  <a:close/>
                </a:path>
                <a:path w="7496175" h="885825">
                  <a:moveTo>
                    <a:pt x="6467475" y="876274"/>
                  </a:moveTo>
                  <a:lnTo>
                    <a:pt x="6457950" y="876274"/>
                  </a:lnTo>
                  <a:lnTo>
                    <a:pt x="6457950" y="885799"/>
                  </a:lnTo>
                  <a:lnTo>
                    <a:pt x="6467475" y="885799"/>
                  </a:lnTo>
                  <a:lnTo>
                    <a:pt x="6467475" y="876274"/>
                  </a:lnTo>
                  <a:close/>
                </a:path>
                <a:path w="7496175" h="885825">
                  <a:moveTo>
                    <a:pt x="6524625" y="876274"/>
                  </a:moveTo>
                  <a:lnTo>
                    <a:pt x="6515100" y="876274"/>
                  </a:lnTo>
                  <a:lnTo>
                    <a:pt x="6515100" y="885799"/>
                  </a:lnTo>
                  <a:lnTo>
                    <a:pt x="6524625" y="885799"/>
                  </a:lnTo>
                  <a:lnTo>
                    <a:pt x="6524625" y="876274"/>
                  </a:lnTo>
                  <a:close/>
                </a:path>
                <a:path w="7496175" h="885825">
                  <a:moveTo>
                    <a:pt x="6581775" y="876274"/>
                  </a:moveTo>
                  <a:lnTo>
                    <a:pt x="6572250" y="876274"/>
                  </a:lnTo>
                  <a:lnTo>
                    <a:pt x="6572250" y="885799"/>
                  </a:lnTo>
                  <a:lnTo>
                    <a:pt x="6581775" y="885799"/>
                  </a:lnTo>
                  <a:lnTo>
                    <a:pt x="6581775" y="876274"/>
                  </a:lnTo>
                  <a:close/>
                </a:path>
                <a:path w="7496175" h="885825">
                  <a:moveTo>
                    <a:pt x="6638925" y="876274"/>
                  </a:moveTo>
                  <a:lnTo>
                    <a:pt x="6629400" y="876274"/>
                  </a:lnTo>
                  <a:lnTo>
                    <a:pt x="6629400" y="885799"/>
                  </a:lnTo>
                  <a:lnTo>
                    <a:pt x="6638925" y="885799"/>
                  </a:lnTo>
                  <a:lnTo>
                    <a:pt x="6638925" y="876274"/>
                  </a:lnTo>
                  <a:close/>
                </a:path>
                <a:path w="7496175" h="885825">
                  <a:moveTo>
                    <a:pt x="6696075" y="876274"/>
                  </a:moveTo>
                  <a:lnTo>
                    <a:pt x="6686550" y="876274"/>
                  </a:lnTo>
                  <a:lnTo>
                    <a:pt x="6686550" y="885799"/>
                  </a:lnTo>
                  <a:lnTo>
                    <a:pt x="6696075" y="885799"/>
                  </a:lnTo>
                  <a:lnTo>
                    <a:pt x="6696075" y="876274"/>
                  </a:lnTo>
                  <a:close/>
                </a:path>
                <a:path w="7496175" h="885825">
                  <a:moveTo>
                    <a:pt x="6753225" y="876274"/>
                  </a:moveTo>
                  <a:lnTo>
                    <a:pt x="6743700" y="876274"/>
                  </a:lnTo>
                  <a:lnTo>
                    <a:pt x="6743700" y="885799"/>
                  </a:lnTo>
                  <a:lnTo>
                    <a:pt x="6753225" y="885799"/>
                  </a:lnTo>
                  <a:lnTo>
                    <a:pt x="6753225" y="876274"/>
                  </a:lnTo>
                  <a:close/>
                </a:path>
                <a:path w="7496175" h="885825">
                  <a:moveTo>
                    <a:pt x="6810375" y="876274"/>
                  </a:moveTo>
                  <a:lnTo>
                    <a:pt x="6800850" y="876274"/>
                  </a:lnTo>
                  <a:lnTo>
                    <a:pt x="6800850" y="885799"/>
                  </a:lnTo>
                  <a:lnTo>
                    <a:pt x="6810375" y="885799"/>
                  </a:lnTo>
                  <a:lnTo>
                    <a:pt x="6810375" y="876274"/>
                  </a:lnTo>
                  <a:close/>
                </a:path>
                <a:path w="7496175" h="885825">
                  <a:moveTo>
                    <a:pt x="6867525" y="876274"/>
                  </a:moveTo>
                  <a:lnTo>
                    <a:pt x="6858000" y="876274"/>
                  </a:lnTo>
                  <a:lnTo>
                    <a:pt x="6858000" y="885799"/>
                  </a:lnTo>
                  <a:lnTo>
                    <a:pt x="6867525" y="885799"/>
                  </a:lnTo>
                  <a:lnTo>
                    <a:pt x="6867525" y="876274"/>
                  </a:lnTo>
                  <a:close/>
                </a:path>
                <a:path w="7496175" h="885825">
                  <a:moveTo>
                    <a:pt x="6924675" y="876274"/>
                  </a:moveTo>
                  <a:lnTo>
                    <a:pt x="6915150" y="876274"/>
                  </a:lnTo>
                  <a:lnTo>
                    <a:pt x="6915150" y="885799"/>
                  </a:lnTo>
                  <a:lnTo>
                    <a:pt x="6924675" y="885799"/>
                  </a:lnTo>
                  <a:lnTo>
                    <a:pt x="6924675" y="876274"/>
                  </a:lnTo>
                  <a:close/>
                </a:path>
                <a:path w="7496175" h="885825">
                  <a:moveTo>
                    <a:pt x="6981825" y="876274"/>
                  </a:moveTo>
                  <a:lnTo>
                    <a:pt x="6972300" y="876274"/>
                  </a:lnTo>
                  <a:lnTo>
                    <a:pt x="6972300" y="885799"/>
                  </a:lnTo>
                  <a:lnTo>
                    <a:pt x="6981825" y="885799"/>
                  </a:lnTo>
                  <a:lnTo>
                    <a:pt x="6981825" y="876274"/>
                  </a:lnTo>
                  <a:close/>
                </a:path>
                <a:path w="7496175" h="885825">
                  <a:moveTo>
                    <a:pt x="7038975" y="876274"/>
                  </a:moveTo>
                  <a:lnTo>
                    <a:pt x="7029450" y="876274"/>
                  </a:lnTo>
                  <a:lnTo>
                    <a:pt x="7029450" y="885799"/>
                  </a:lnTo>
                  <a:lnTo>
                    <a:pt x="7038975" y="885799"/>
                  </a:lnTo>
                  <a:lnTo>
                    <a:pt x="7038975" y="876274"/>
                  </a:lnTo>
                  <a:close/>
                </a:path>
                <a:path w="7496175" h="885825">
                  <a:moveTo>
                    <a:pt x="7096125" y="876274"/>
                  </a:moveTo>
                  <a:lnTo>
                    <a:pt x="7086600" y="876274"/>
                  </a:lnTo>
                  <a:lnTo>
                    <a:pt x="7086600" y="885799"/>
                  </a:lnTo>
                  <a:lnTo>
                    <a:pt x="7096125" y="885799"/>
                  </a:lnTo>
                  <a:lnTo>
                    <a:pt x="7096125" y="876274"/>
                  </a:lnTo>
                  <a:close/>
                </a:path>
                <a:path w="7496175" h="885825">
                  <a:moveTo>
                    <a:pt x="7153275" y="876274"/>
                  </a:moveTo>
                  <a:lnTo>
                    <a:pt x="7143750" y="876274"/>
                  </a:lnTo>
                  <a:lnTo>
                    <a:pt x="7143750" y="885799"/>
                  </a:lnTo>
                  <a:lnTo>
                    <a:pt x="7153275" y="885799"/>
                  </a:lnTo>
                  <a:lnTo>
                    <a:pt x="7153275" y="876274"/>
                  </a:lnTo>
                  <a:close/>
                </a:path>
                <a:path w="7496175" h="885825">
                  <a:moveTo>
                    <a:pt x="7210425" y="876274"/>
                  </a:moveTo>
                  <a:lnTo>
                    <a:pt x="7200900" y="876274"/>
                  </a:lnTo>
                  <a:lnTo>
                    <a:pt x="7200900" y="885799"/>
                  </a:lnTo>
                  <a:lnTo>
                    <a:pt x="7210425" y="885799"/>
                  </a:lnTo>
                  <a:lnTo>
                    <a:pt x="7210425" y="876274"/>
                  </a:lnTo>
                  <a:close/>
                </a:path>
                <a:path w="7496175" h="885825">
                  <a:moveTo>
                    <a:pt x="7267575" y="876274"/>
                  </a:moveTo>
                  <a:lnTo>
                    <a:pt x="7258050" y="876274"/>
                  </a:lnTo>
                  <a:lnTo>
                    <a:pt x="7258050" y="885799"/>
                  </a:lnTo>
                  <a:lnTo>
                    <a:pt x="7267575" y="885799"/>
                  </a:lnTo>
                  <a:lnTo>
                    <a:pt x="7267575" y="876274"/>
                  </a:lnTo>
                  <a:close/>
                </a:path>
                <a:path w="7496175" h="885825">
                  <a:moveTo>
                    <a:pt x="7324725" y="876274"/>
                  </a:moveTo>
                  <a:lnTo>
                    <a:pt x="7315200" y="876274"/>
                  </a:lnTo>
                  <a:lnTo>
                    <a:pt x="7315200" y="885799"/>
                  </a:lnTo>
                  <a:lnTo>
                    <a:pt x="7324725" y="885799"/>
                  </a:lnTo>
                  <a:lnTo>
                    <a:pt x="7324725" y="876274"/>
                  </a:lnTo>
                  <a:close/>
                </a:path>
                <a:path w="7496175" h="885825">
                  <a:moveTo>
                    <a:pt x="7381875" y="876274"/>
                  </a:moveTo>
                  <a:lnTo>
                    <a:pt x="7372350" y="876274"/>
                  </a:lnTo>
                  <a:lnTo>
                    <a:pt x="7372350" y="885799"/>
                  </a:lnTo>
                  <a:lnTo>
                    <a:pt x="7381875" y="885799"/>
                  </a:lnTo>
                  <a:lnTo>
                    <a:pt x="7381875" y="876274"/>
                  </a:lnTo>
                  <a:close/>
                </a:path>
                <a:path w="7496175" h="885825">
                  <a:moveTo>
                    <a:pt x="7439025" y="876274"/>
                  </a:moveTo>
                  <a:lnTo>
                    <a:pt x="7429500" y="876274"/>
                  </a:lnTo>
                  <a:lnTo>
                    <a:pt x="7429500" y="885799"/>
                  </a:lnTo>
                  <a:lnTo>
                    <a:pt x="7439025" y="885799"/>
                  </a:lnTo>
                  <a:lnTo>
                    <a:pt x="7439025" y="876274"/>
                  </a:lnTo>
                  <a:close/>
                </a:path>
                <a:path w="7496175" h="885825">
                  <a:moveTo>
                    <a:pt x="7496175" y="876274"/>
                  </a:moveTo>
                  <a:lnTo>
                    <a:pt x="7486650" y="876274"/>
                  </a:lnTo>
                  <a:lnTo>
                    <a:pt x="7486650" y="885799"/>
                  </a:lnTo>
                  <a:lnTo>
                    <a:pt x="7496175" y="885799"/>
                  </a:lnTo>
                  <a:lnTo>
                    <a:pt x="7496175" y="87627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24150" y="317183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95350" y="2295537"/>
              <a:ext cx="7496175" cy="885825"/>
            </a:xfrm>
            <a:custGeom>
              <a:avLst/>
              <a:gdLst/>
              <a:ahLst/>
              <a:cxnLst/>
              <a:rect l="l" t="t" r="r" b="b"/>
              <a:pathLst>
                <a:path w="7496175" h="88582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7496175" h="885825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7496175" h="885825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7496175" h="885825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7496175" h="885825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7496175" h="885825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7496175" h="885825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7496175" h="885825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7496175" h="885825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7496175" h="885825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7496175" h="885825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7496175" h="885825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7496175" h="885825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7496175" h="885825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7496175" h="885825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7496175" h="885825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7496175" h="885825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7496175" h="885825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7496175" h="8858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7496175" h="8858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7496175" h="8858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7496175" h="8858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7496175" h="8858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7496175" h="8858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7496175" h="8858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7496175" h="8858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7496175" h="8858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7496175" h="8858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7496175" h="8858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7496175" h="8858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7496175" h="8858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7496175" h="8858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7496175" h="8858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7496175" h="8858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7496175" h="8858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7496175" h="8858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7496175" h="8858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7496175" h="8858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7496175" h="8858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7496175" h="8858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7496175" h="8858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7496175" h="885825">
                  <a:moveTo>
                    <a:pt x="5838825" y="876300"/>
                  </a:moveTo>
                  <a:lnTo>
                    <a:pt x="5829300" y="876300"/>
                  </a:lnTo>
                  <a:lnTo>
                    <a:pt x="5829300" y="885825"/>
                  </a:lnTo>
                  <a:lnTo>
                    <a:pt x="5838825" y="885825"/>
                  </a:lnTo>
                  <a:lnTo>
                    <a:pt x="5838825" y="876300"/>
                  </a:lnTo>
                  <a:close/>
                </a:path>
                <a:path w="7496175" h="885825">
                  <a:moveTo>
                    <a:pt x="5895975" y="876300"/>
                  </a:moveTo>
                  <a:lnTo>
                    <a:pt x="5886450" y="876300"/>
                  </a:lnTo>
                  <a:lnTo>
                    <a:pt x="5886450" y="885825"/>
                  </a:lnTo>
                  <a:lnTo>
                    <a:pt x="5895975" y="885825"/>
                  </a:lnTo>
                  <a:lnTo>
                    <a:pt x="5895975" y="876300"/>
                  </a:lnTo>
                  <a:close/>
                </a:path>
                <a:path w="7496175" h="885825">
                  <a:moveTo>
                    <a:pt x="5953125" y="876300"/>
                  </a:moveTo>
                  <a:lnTo>
                    <a:pt x="5943600" y="876300"/>
                  </a:lnTo>
                  <a:lnTo>
                    <a:pt x="5943600" y="885825"/>
                  </a:lnTo>
                  <a:lnTo>
                    <a:pt x="5953125" y="885825"/>
                  </a:lnTo>
                  <a:lnTo>
                    <a:pt x="5953125" y="876300"/>
                  </a:lnTo>
                  <a:close/>
                </a:path>
                <a:path w="7496175" h="885825">
                  <a:moveTo>
                    <a:pt x="6010275" y="876300"/>
                  </a:moveTo>
                  <a:lnTo>
                    <a:pt x="6000750" y="876300"/>
                  </a:lnTo>
                  <a:lnTo>
                    <a:pt x="6000750" y="885825"/>
                  </a:lnTo>
                  <a:lnTo>
                    <a:pt x="6010275" y="885825"/>
                  </a:lnTo>
                  <a:lnTo>
                    <a:pt x="6010275" y="876300"/>
                  </a:lnTo>
                  <a:close/>
                </a:path>
                <a:path w="7496175" h="885825">
                  <a:moveTo>
                    <a:pt x="6067425" y="876300"/>
                  </a:moveTo>
                  <a:lnTo>
                    <a:pt x="6057900" y="876300"/>
                  </a:lnTo>
                  <a:lnTo>
                    <a:pt x="6057900" y="885825"/>
                  </a:lnTo>
                  <a:lnTo>
                    <a:pt x="6067425" y="885825"/>
                  </a:lnTo>
                  <a:lnTo>
                    <a:pt x="6067425" y="876300"/>
                  </a:lnTo>
                  <a:close/>
                </a:path>
                <a:path w="7496175" h="885825">
                  <a:moveTo>
                    <a:pt x="6124575" y="876300"/>
                  </a:moveTo>
                  <a:lnTo>
                    <a:pt x="6115050" y="876300"/>
                  </a:lnTo>
                  <a:lnTo>
                    <a:pt x="6115050" y="885825"/>
                  </a:lnTo>
                  <a:lnTo>
                    <a:pt x="6124575" y="885825"/>
                  </a:lnTo>
                  <a:lnTo>
                    <a:pt x="6124575" y="876300"/>
                  </a:lnTo>
                  <a:close/>
                </a:path>
                <a:path w="7496175" h="885825">
                  <a:moveTo>
                    <a:pt x="6181725" y="876300"/>
                  </a:moveTo>
                  <a:lnTo>
                    <a:pt x="6172200" y="876300"/>
                  </a:lnTo>
                  <a:lnTo>
                    <a:pt x="6172200" y="885825"/>
                  </a:lnTo>
                  <a:lnTo>
                    <a:pt x="6181725" y="885825"/>
                  </a:lnTo>
                  <a:lnTo>
                    <a:pt x="6181725" y="876300"/>
                  </a:lnTo>
                  <a:close/>
                </a:path>
                <a:path w="7496175" h="885825">
                  <a:moveTo>
                    <a:pt x="6238875" y="876300"/>
                  </a:moveTo>
                  <a:lnTo>
                    <a:pt x="6229350" y="876300"/>
                  </a:lnTo>
                  <a:lnTo>
                    <a:pt x="6229350" y="885825"/>
                  </a:lnTo>
                  <a:lnTo>
                    <a:pt x="6238875" y="885825"/>
                  </a:lnTo>
                  <a:lnTo>
                    <a:pt x="6238875" y="876300"/>
                  </a:lnTo>
                  <a:close/>
                </a:path>
                <a:path w="7496175" h="885825">
                  <a:moveTo>
                    <a:pt x="6296025" y="876300"/>
                  </a:moveTo>
                  <a:lnTo>
                    <a:pt x="6286500" y="876300"/>
                  </a:lnTo>
                  <a:lnTo>
                    <a:pt x="6286500" y="885825"/>
                  </a:lnTo>
                  <a:lnTo>
                    <a:pt x="6296025" y="885825"/>
                  </a:lnTo>
                  <a:lnTo>
                    <a:pt x="6296025" y="876300"/>
                  </a:lnTo>
                  <a:close/>
                </a:path>
                <a:path w="7496175" h="885825">
                  <a:moveTo>
                    <a:pt x="6353175" y="876300"/>
                  </a:moveTo>
                  <a:lnTo>
                    <a:pt x="6343650" y="876300"/>
                  </a:lnTo>
                  <a:lnTo>
                    <a:pt x="6343650" y="885825"/>
                  </a:lnTo>
                  <a:lnTo>
                    <a:pt x="6353175" y="885825"/>
                  </a:lnTo>
                  <a:lnTo>
                    <a:pt x="6353175" y="876300"/>
                  </a:lnTo>
                  <a:close/>
                </a:path>
                <a:path w="7496175" h="885825">
                  <a:moveTo>
                    <a:pt x="6410325" y="876300"/>
                  </a:moveTo>
                  <a:lnTo>
                    <a:pt x="6400800" y="876300"/>
                  </a:lnTo>
                  <a:lnTo>
                    <a:pt x="6400800" y="885825"/>
                  </a:lnTo>
                  <a:lnTo>
                    <a:pt x="6410325" y="885825"/>
                  </a:lnTo>
                  <a:lnTo>
                    <a:pt x="6410325" y="876300"/>
                  </a:lnTo>
                  <a:close/>
                </a:path>
                <a:path w="7496175" h="885825">
                  <a:moveTo>
                    <a:pt x="6467475" y="876300"/>
                  </a:moveTo>
                  <a:lnTo>
                    <a:pt x="6457950" y="876300"/>
                  </a:lnTo>
                  <a:lnTo>
                    <a:pt x="6457950" y="885825"/>
                  </a:lnTo>
                  <a:lnTo>
                    <a:pt x="6467475" y="885825"/>
                  </a:lnTo>
                  <a:lnTo>
                    <a:pt x="6467475" y="876300"/>
                  </a:lnTo>
                  <a:close/>
                </a:path>
                <a:path w="7496175" h="885825">
                  <a:moveTo>
                    <a:pt x="6524625" y="876300"/>
                  </a:moveTo>
                  <a:lnTo>
                    <a:pt x="6515100" y="876300"/>
                  </a:lnTo>
                  <a:lnTo>
                    <a:pt x="6515100" y="885825"/>
                  </a:lnTo>
                  <a:lnTo>
                    <a:pt x="6524625" y="885825"/>
                  </a:lnTo>
                  <a:lnTo>
                    <a:pt x="6524625" y="876300"/>
                  </a:lnTo>
                  <a:close/>
                </a:path>
                <a:path w="7496175" h="885825">
                  <a:moveTo>
                    <a:pt x="6581775" y="876300"/>
                  </a:moveTo>
                  <a:lnTo>
                    <a:pt x="6572250" y="876300"/>
                  </a:lnTo>
                  <a:lnTo>
                    <a:pt x="6572250" y="885825"/>
                  </a:lnTo>
                  <a:lnTo>
                    <a:pt x="6581775" y="885825"/>
                  </a:lnTo>
                  <a:lnTo>
                    <a:pt x="6581775" y="876300"/>
                  </a:lnTo>
                  <a:close/>
                </a:path>
                <a:path w="7496175" h="885825">
                  <a:moveTo>
                    <a:pt x="6638925" y="876300"/>
                  </a:moveTo>
                  <a:lnTo>
                    <a:pt x="6629400" y="876300"/>
                  </a:lnTo>
                  <a:lnTo>
                    <a:pt x="6629400" y="885825"/>
                  </a:lnTo>
                  <a:lnTo>
                    <a:pt x="6638925" y="885825"/>
                  </a:lnTo>
                  <a:lnTo>
                    <a:pt x="6638925" y="876300"/>
                  </a:lnTo>
                  <a:close/>
                </a:path>
                <a:path w="7496175" h="885825">
                  <a:moveTo>
                    <a:pt x="6696075" y="876300"/>
                  </a:moveTo>
                  <a:lnTo>
                    <a:pt x="6686550" y="876300"/>
                  </a:lnTo>
                  <a:lnTo>
                    <a:pt x="6686550" y="885825"/>
                  </a:lnTo>
                  <a:lnTo>
                    <a:pt x="6696075" y="885825"/>
                  </a:lnTo>
                  <a:lnTo>
                    <a:pt x="6696075" y="876300"/>
                  </a:lnTo>
                  <a:close/>
                </a:path>
                <a:path w="7496175" h="885825">
                  <a:moveTo>
                    <a:pt x="6753225" y="876300"/>
                  </a:moveTo>
                  <a:lnTo>
                    <a:pt x="6743700" y="876300"/>
                  </a:lnTo>
                  <a:lnTo>
                    <a:pt x="6743700" y="885825"/>
                  </a:lnTo>
                  <a:lnTo>
                    <a:pt x="6753225" y="885825"/>
                  </a:lnTo>
                  <a:lnTo>
                    <a:pt x="6753225" y="876300"/>
                  </a:lnTo>
                  <a:close/>
                </a:path>
                <a:path w="7496175" h="885825">
                  <a:moveTo>
                    <a:pt x="6810375" y="876300"/>
                  </a:moveTo>
                  <a:lnTo>
                    <a:pt x="6800850" y="876300"/>
                  </a:lnTo>
                  <a:lnTo>
                    <a:pt x="6800850" y="885825"/>
                  </a:lnTo>
                  <a:lnTo>
                    <a:pt x="6810375" y="885825"/>
                  </a:lnTo>
                  <a:lnTo>
                    <a:pt x="6810375" y="876300"/>
                  </a:lnTo>
                  <a:close/>
                </a:path>
                <a:path w="7496175" h="885825">
                  <a:moveTo>
                    <a:pt x="6867525" y="876300"/>
                  </a:moveTo>
                  <a:lnTo>
                    <a:pt x="6858000" y="876300"/>
                  </a:lnTo>
                  <a:lnTo>
                    <a:pt x="6858000" y="885825"/>
                  </a:lnTo>
                  <a:lnTo>
                    <a:pt x="6867525" y="885825"/>
                  </a:lnTo>
                  <a:lnTo>
                    <a:pt x="6867525" y="876300"/>
                  </a:lnTo>
                  <a:close/>
                </a:path>
                <a:path w="7496175" h="885825">
                  <a:moveTo>
                    <a:pt x="6924675" y="876300"/>
                  </a:moveTo>
                  <a:lnTo>
                    <a:pt x="6915150" y="876300"/>
                  </a:lnTo>
                  <a:lnTo>
                    <a:pt x="6915150" y="885825"/>
                  </a:lnTo>
                  <a:lnTo>
                    <a:pt x="6924675" y="885825"/>
                  </a:lnTo>
                  <a:lnTo>
                    <a:pt x="6924675" y="876300"/>
                  </a:lnTo>
                  <a:close/>
                </a:path>
                <a:path w="7496175" h="885825">
                  <a:moveTo>
                    <a:pt x="6981825" y="876300"/>
                  </a:moveTo>
                  <a:lnTo>
                    <a:pt x="6972300" y="876300"/>
                  </a:lnTo>
                  <a:lnTo>
                    <a:pt x="6972300" y="885825"/>
                  </a:lnTo>
                  <a:lnTo>
                    <a:pt x="6981825" y="885825"/>
                  </a:lnTo>
                  <a:lnTo>
                    <a:pt x="6981825" y="876300"/>
                  </a:lnTo>
                  <a:close/>
                </a:path>
                <a:path w="7496175" h="885825">
                  <a:moveTo>
                    <a:pt x="7038975" y="876300"/>
                  </a:moveTo>
                  <a:lnTo>
                    <a:pt x="7029450" y="876300"/>
                  </a:lnTo>
                  <a:lnTo>
                    <a:pt x="7029450" y="885825"/>
                  </a:lnTo>
                  <a:lnTo>
                    <a:pt x="7038975" y="885825"/>
                  </a:lnTo>
                  <a:lnTo>
                    <a:pt x="7038975" y="876300"/>
                  </a:lnTo>
                  <a:close/>
                </a:path>
                <a:path w="7496175" h="885825">
                  <a:moveTo>
                    <a:pt x="7096125" y="876300"/>
                  </a:moveTo>
                  <a:lnTo>
                    <a:pt x="7086600" y="876300"/>
                  </a:lnTo>
                  <a:lnTo>
                    <a:pt x="7086600" y="885825"/>
                  </a:lnTo>
                  <a:lnTo>
                    <a:pt x="7096125" y="885825"/>
                  </a:lnTo>
                  <a:lnTo>
                    <a:pt x="7096125" y="876300"/>
                  </a:lnTo>
                  <a:close/>
                </a:path>
                <a:path w="7496175" h="885825">
                  <a:moveTo>
                    <a:pt x="7153275" y="876300"/>
                  </a:moveTo>
                  <a:lnTo>
                    <a:pt x="7143750" y="876300"/>
                  </a:lnTo>
                  <a:lnTo>
                    <a:pt x="7143750" y="885825"/>
                  </a:lnTo>
                  <a:lnTo>
                    <a:pt x="7153275" y="885825"/>
                  </a:lnTo>
                  <a:lnTo>
                    <a:pt x="7153275" y="876300"/>
                  </a:lnTo>
                  <a:close/>
                </a:path>
                <a:path w="7496175" h="885825">
                  <a:moveTo>
                    <a:pt x="7210425" y="876300"/>
                  </a:moveTo>
                  <a:lnTo>
                    <a:pt x="7200900" y="876300"/>
                  </a:lnTo>
                  <a:lnTo>
                    <a:pt x="7200900" y="885825"/>
                  </a:lnTo>
                  <a:lnTo>
                    <a:pt x="7210425" y="885825"/>
                  </a:lnTo>
                  <a:lnTo>
                    <a:pt x="7210425" y="876300"/>
                  </a:lnTo>
                  <a:close/>
                </a:path>
                <a:path w="7496175" h="885825">
                  <a:moveTo>
                    <a:pt x="7267575" y="876300"/>
                  </a:moveTo>
                  <a:lnTo>
                    <a:pt x="7258050" y="876300"/>
                  </a:lnTo>
                  <a:lnTo>
                    <a:pt x="7258050" y="885825"/>
                  </a:lnTo>
                  <a:lnTo>
                    <a:pt x="7267575" y="885825"/>
                  </a:lnTo>
                  <a:lnTo>
                    <a:pt x="7267575" y="876300"/>
                  </a:lnTo>
                  <a:close/>
                </a:path>
                <a:path w="7496175" h="885825">
                  <a:moveTo>
                    <a:pt x="7324725" y="876300"/>
                  </a:moveTo>
                  <a:lnTo>
                    <a:pt x="7315200" y="876300"/>
                  </a:lnTo>
                  <a:lnTo>
                    <a:pt x="7315200" y="885825"/>
                  </a:lnTo>
                  <a:lnTo>
                    <a:pt x="7324725" y="885825"/>
                  </a:lnTo>
                  <a:lnTo>
                    <a:pt x="7324725" y="876300"/>
                  </a:lnTo>
                  <a:close/>
                </a:path>
                <a:path w="7496175" h="885825">
                  <a:moveTo>
                    <a:pt x="7381875" y="876300"/>
                  </a:moveTo>
                  <a:lnTo>
                    <a:pt x="7372350" y="876300"/>
                  </a:lnTo>
                  <a:lnTo>
                    <a:pt x="7372350" y="885825"/>
                  </a:lnTo>
                  <a:lnTo>
                    <a:pt x="7381875" y="885825"/>
                  </a:lnTo>
                  <a:lnTo>
                    <a:pt x="7381875" y="876300"/>
                  </a:lnTo>
                  <a:close/>
                </a:path>
                <a:path w="7496175" h="885825">
                  <a:moveTo>
                    <a:pt x="7439025" y="876300"/>
                  </a:moveTo>
                  <a:lnTo>
                    <a:pt x="7429500" y="876300"/>
                  </a:lnTo>
                  <a:lnTo>
                    <a:pt x="7429500" y="885825"/>
                  </a:lnTo>
                  <a:lnTo>
                    <a:pt x="7439025" y="885825"/>
                  </a:lnTo>
                  <a:lnTo>
                    <a:pt x="7439025" y="876300"/>
                  </a:lnTo>
                  <a:close/>
                </a:path>
                <a:path w="7496175" h="885825">
                  <a:moveTo>
                    <a:pt x="7496175" y="876300"/>
                  </a:moveTo>
                  <a:lnTo>
                    <a:pt x="7486650" y="876300"/>
                  </a:lnTo>
                  <a:lnTo>
                    <a:pt x="7486650" y="885825"/>
                  </a:lnTo>
                  <a:lnTo>
                    <a:pt x="7496175" y="885825"/>
                  </a:lnTo>
                  <a:lnTo>
                    <a:pt x="7496175" y="87630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81350" y="2295537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5350" y="1419262"/>
              <a:ext cx="7496175" cy="885825"/>
            </a:xfrm>
            <a:custGeom>
              <a:avLst/>
              <a:gdLst/>
              <a:ahLst/>
              <a:cxnLst/>
              <a:rect l="l" t="t" r="r" b="b"/>
              <a:pathLst>
                <a:path w="7496175" h="8858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496175" h="8858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496175" h="8858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496175" h="8858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496175" h="8858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496175" h="8858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496175" h="8858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496175" h="8858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496175" h="8858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496175" h="8858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7496175" h="8858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7496175" h="8858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7496175" h="8858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7496175" h="8858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7496175" h="8858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7496175" h="8858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7496175" h="8858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7496175" h="8858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7496175" h="8858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7496175" h="8858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7496175" h="8858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7496175" h="8858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7496175" h="8858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7496175" h="8858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7496175" h="8858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7496175" h="8858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7496175" h="8858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7496175" h="8858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7496175" h="8858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7496175" h="8858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7496175" h="8858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7496175" h="8858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7496175" h="8858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7496175" h="8858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7496175" h="8858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7496175" h="8858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7496175" h="8858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7496175" h="8858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7496175" h="8858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7496175" h="8858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7496175" h="8858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7496175" h="8858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7496175" h="8858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7496175" h="8858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7496175" h="8858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7496175" h="8858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7496175" h="8858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7496175" h="8858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7496175" h="8858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7496175" h="885825">
                  <a:moveTo>
                    <a:pt x="6296025" y="876274"/>
                  </a:moveTo>
                  <a:lnTo>
                    <a:pt x="6286500" y="876274"/>
                  </a:lnTo>
                  <a:lnTo>
                    <a:pt x="6286500" y="885812"/>
                  </a:lnTo>
                  <a:lnTo>
                    <a:pt x="6296025" y="885812"/>
                  </a:lnTo>
                  <a:lnTo>
                    <a:pt x="6296025" y="876274"/>
                  </a:lnTo>
                  <a:close/>
                </a:path>
                <a:path w="7496175" h="885825">
                  <a:moveTo>
                    <a:pt x="6353175" y="876274"/>
                  </a:moveTo>
                  <a:lnTo>
                    <a:pt x="6343650" y="876274"/>
                  </a:lnTo>
                  <a:lnTo>
                    <a:pt x="6343650" y="885812"/>
                  </a:lnTo>
                  <a:lnTo>
                    <a:pt x="6353175" y="885812"/>
                  </a:lnTo>
                  <a:lnTo>
                    <a:pt x="6353175" y="876274"/>
                  </a:lnTo>
                  <a:close/>
                </a:path>
                <a:path w="7496175" h="885825">
                  <a:moveTo>
                    <a:pt x="6410325" y="876274"/>
                  </a:moveTo>
                  <a:lnTo>
                    <a:pt x="6400800" y="876274"/>
                  </a:lnTo>
                  <a:lnTo>
                    <a:pt x="6400800" y="885812"/>
                  </a:lnTo>
                  <a:lnTo>
                    <a:pt x="6410325" y="885812"/>
                  </a:lnTo>
                  <a:lnTo>
                    <a:pt x="6410325" y="876274"/>
                  </a:lnTo>
                  <a:close/>
                </a:path>
                <a:path w="7496175" h="885825">
                  <a:moveTo>
                    <a:pt x="6467475" y="876274"/>
                  </a:moveTo>
                  <a:lnTo>
                    <a:pt x="6457950" y="876274"/>
                  </a:lnTo>
                  <a:lnTo>
                    <a:pt x="6457950" y="885812"/>
                  </a:lnTo>
                  <a:lnTo>
                    <a:pt x="6467475" y="885812"/>
                  </a:lnTo>
                  <a:lnTo>
                    <a:pt x="6467475" y="876274"/>
                  </a:lnTo>
                  <a:close/>
                </a:path>
                <a:path w="7496175" h="885825">
                  <a:moveTo>
                    <a:pt x="6524625" y="876274"/>
                  </a:moveTo>
                  <a:lnTo>
                    <a:pt x="6515100" y="876274"/>
                  </a:lnTo>
                  <a:lnTo>
                    <a:pt x="6515100" y="885812"/>
                  </a:lnTo>
                  <a:lnTo>
                    <a:pt x="6524625" y="885812"/>
                  </a:lnTo>
                  <a:lnTo>
                    <a:pt x="6524625" y="876274"/>
                  </a:lnTo>
                  <a:close/>
                </a:path>
                <a:path w="7496175" h="885825">
                  <a:moveTo>
                    <a:pt x="6581775" y="876274"/>
                  </a:moveTo>
                  <a:lnTo>
                    <a:pt x="6572250" y="876274"/>
                  </a:lnTo>
                  <a:lnTo>
                    <a:pt x="6572250" y="885812"/>
                  </a:lnTo>
                  <a:lnTo>
                    <a:pt x="6581775" y="885812"/>
                  </a:lnTo>
                  <a:lnTo>
                    <a:pt x="6581775" y="876274"/>
                  </a:lnTo>
                  <a:close/>
                </a:path>
                <a:path w="7496175" h="885825">
                  <a:moveTo>
                    <a:pt x="6638925" y="876274"/>
                  </a:moveTo>
                  <a:lnTo>
                    <a:pt x="6629400" y="876274"/>
                  </a:lnTo>
                  <a:lnTo>
                    <a:pt x="6629400" y="885812"/>
                  </a:lnTo>
                  <a:lnTo>
                    <a:pt x="6638925" y="885812"/>
                  </a:lnTo>
                  <a:lnTo>
                    <a:pt x="6638925" y="876274"/>
                  </a:lnTo>
                  <a:close/>
                </a:path>
                <a:path w="7496175" h="885825">
                  <a:moveTo>
                    <a:pt x="6696075" y="876274"/>
                  </a:moveTo>
                  <a:lnTo>
                    <a:pt x="6686550" y="876274"/>
                  </a:lnTo>
                  <a:lnTo>
                    <a:pt x="6686550" y="885812"/>
                  </a:lnTo>
                  <a:lnTo>
                    <a:pt x="6696075" y="885812"/>
                  </a:lnTo>
                  <a:lnTo>
                    <a:pt x="6696075" y="876274"/>
                  </a:lnTo>
                  <a:close/>
                </a:path>
                <a:path w="7496175" h="885825">
                  <a:moveTo>
                    <a:pt x="6753225" y="876274"/>
                  </a:moveTo>
                  <a:lnTo>
                    <a:pt x="6743700" y="876274"/>
                  </a:lnTo>
                  <a:lnTo>
                    <a:pt x="6743700" y="885812"/>
                  </a:lnTo>
                  <a:lnTo>
                    <a:pt x="6753225" y="885812"/>
                  </a:lnTo>
                  <a:lnTo>
                    <a:pt x="6753225" y="876274"/>
                  </a:lnTo>
                  <a:close/>
                </a:path>
                <a:path w="7496175" h="885825">
                  <a:moveTo>
                    <a:pt x="6810375" y="876274"/>
                  </a:moveTo>
                  <a:lnTo>
                    <a:pt x="6800850" y="876274"/>
                  </a:lnTo>
                  <a:lnTo>
                    <a:pt x="6800850" y="885812"/>
                  </a:lnTo>
                  <a:lnTo>
                    <a:pt x="6810375" y="885812"/>
                  </a:lnTo>
                  <a:lnTo>
                    <a:pt x="6810375" y="876274"/>
                  </a:lnTo>
                  <a:close/>
                </a:path>
                <a:path w="7496175" h="885825">
                  <a:moveTo>
                    <a:pt x="6867525" y="876274"/>
                  </a:moveTo>
                  <a:lnTo>
                    <a:pt x="6858000" y="876274"/>
                  </a:lnTo>
                  <a:lnTo>
                    <a:pt x="6858000" y="885812"/>
                  </a:lnTo>
                  <a:lnTo>
                    <a:pt x="6867525" y="885812"/>
                  </a:lnTo>
                  <a:lnTo>
                    <a:pt x="6867525" y="876274"/>
                  </a:lnTo>
                  <a:close/>
                </a:path>
                <a:path w="7496175" h="885825">
                  <a:moveTo>
                    <a:pt x="6924675" y="876274"/>
                  </a:moveTo>
                  <a:lnTo>
                    <a:pt x="6915150" y="876274"/>
                  </a:lnTo>
                  <a:lnTo>
                    <a:pt x="6915150" y="885812"/>
                  </a:lnTo>
                  <a:lnTo>
                    <a:pt x="6924675" y="885812"/>
                  </a:lnTo>
                  <a:lnTo>
                    <a:pt x="6924675" y="876274"/>
                  </a:lnTo>
                  <a:close/>
                </a:path>
                <a:path w="7496175" h="885825">
                  <a:moveTo>
                    <a:pt x="6981825" y="876274"/>
                  </a:moveTo>
                  <a:lnTo>
                    <a:pt x="6972300" y="876274"/>
                  </a:lnTo>
                  <a:lnTo>
                    <a:pt x="6972300" y="885812"/>
                  </a:lnTo>
                  <a:lnTo>
                    <a:pt x="6981825" y="885812"/>
                  </a:lnTo>
                  <a:lnTo>
                    <a:pt x="6981825" y="876274"/>
                  </a:lnTo>
                  <a:close/>
                </a:path>
                <a:path w="7496175" h="885825">
                  <a:moveTo>
                    <a:pt x="7038975" y="876274"/>
                  </a:moveTo>
                  <a:lnTo>
                    <a:pt x="7029450" y="876274"/>
                  </a:lnTo>
                  <a:lnTo>
                    <a:pt x="7029450" y="885812"/>
                  </a:lnTo>
                  <a:lnTo>
                    <a:pt x="7038975" y="885812"/>
                  </a:lnTo>
                  <a:lnTo>
                    <a:pt x="7038975" y="876274"/>
                  </a:lnTo>
                  <a:close/>
                </a:path>
                <a:path w="7496175" h="885825">
                  <a:moveTo>
                    <a:pt x="7096125" y="876274"/>
                  </a:moveTo>
                  <a:lnTo>
                    <a:pt x="7086600" y="876274"/>
                  </a:lnTo>
                  <a:lnTo>
                    <a:pt x="7086600" y="885812"/>
                  </a:lnTo>
                  <a:lnTo>
                    <a:pt x="7096125" y="885812"/>
                  </a:lnTo>
                  <a:lnTo>
                    <a:pt x="7096125" y="876274"/>
                  </a:lnTo>
                  <a:close/>
                </a:path>
                <a:path w="7496175" h="885825">
                  <a:moveTo>
                    <a:pt x="7153275" y="876274"/>
                  </a:moveTo>
                  <a:lnTo>
                    <a:pt x="7143750" y="876274"/>
                  </a:lnTo>
                  <a:lnTo>
                    <a:pt x="7143750" y="885812"/>
                  </a:lnTo>
                  <a:lnTo>
                    <a:pt x="7153275" y="885812"/>
                  </a:lnTo>
                  <a:lnTo>
                    <a:pt x="7153275" y="876274"/>
                  </a:lnTo>
                  <a:close/>
                </a:path>
                <a:path w="7496175" h="885825">
                  <a:moveTo>
                    <a:pt x="7210425" y="876274"/>
                  </a:moveTo>
                  <a:lnTo>
                    <a:pt x="7200900" y="876274"/>
                  </a:lnTo>
                  <a:lnTo>
                    <a:pt x="7200900" y="885812"/>
                  </a:lnTo>
                  <a:lnTo>
                    <a:pt x="7210425" y="885812"/>
                  </a:lnTo>
                  <a:lnTo>
                    <a:pt x="7210425" y="876274"/>
                  </a:lnTo>
                  <a:close/>
                </a:path>
                <a:path w="7496175" h="885825">
                  <a:moveTo>
                    <a:pt x="7267575" y="876274"/>
                  </a:moveTo>
                  <a:lnTo>
                    <a:pt x="7258050" y="876274"/>
                  </a:lnTo>
                  <a:lnTo>
                    <a:pt x="7258050" y="885812"/>
                  </a:lnTo>
                  <a:lnTo>
                    <a:pt x="7267575" y="885812"/>
                  </a:lnTo>
                  <a:lnTo>
                    <a:pt x="7267575" y="876274"/>
                  </a:lnTo>
                  <a:close/>
                </a:path>
                <a:path w="7496175" h="885825">
                  <a:moveTo>
                    <a:pt x="7324725" y="876274"/>
                  </a:moveTo>
                  <a:lnTo>
                    <a:pt x="7315200" y="876274"/>
                  </a:lnTo>
                  <a:lnTo>
                    <a:pt x="7315200" y="885812"/>
                  </a:lnTo>
                  <a:lnTo>
                    <a:pt x="7324725" y="885812"/>
                  </a:lnTo>
                  <a:lnTo>
                    <a:pt x="7324725" y="876274"/>
                  </a:lnTo>
                  <a:close/>
                </a:path>
                <a:path w="7496175" h="885825">
                  <a:moveTo>
                    <a:pt x="7381875" y="876274"/>
                  </a:moveTo>
                  <a:lnTo>
                    <a:pt x="7372350" y="876274"/>
                  </a:lnTo>
                  <a:lnTo>
                    <a:pt x="7372350" y="885812"/>
                  </a:lnTo>
                  <a:lnTo>
                    <a:pt x="7381875" y="885812"/>
                  </a:lnTo>
                  <a:lnTo>
                    <a:pt x="7381875" y="876274"/>
                  </a:lnTo>
                  <a:close/>
                </a:path>
                <a:path w="7496175" h="885825">
                  <a:moveTo>
                    <a:pt x="7439025" y="876274"/>
                  </a:moveTo>
                  <a:lnTo>
                    <a:pt x="7429500" y="876274"/>
                  </a:lnTo>
                  <a:lnTo>
                    <a:pt x="7429500" y="885812"/>
                  </a:lnTo>
                  <a:lnTo>
                    <a:pt x="7439025" y="885812"/>
                  </a:lnTo>
                  <a:lnTo>
                    <a:pt x="7439025" y="876274"/>
                  </a:lnTo>
                  <a:close/>
                </a:path>
                <a:path w="7496175" h="885825">
                  <a:moveTo>
                    <a:pt x="7496175" y="876274"/>
                  </a:moveTo>
                  <a:lnTo>
                    <a:pt x="7486650" y="876274"/>
                  </a:lnTo>
                  <a:lnTo>
                    <a:pt x="7486650" y="885812"/>
                  </a:lnTo>
                  <a:lnTo>
                    <a:pt x="7496175" y="885812"/>
                  </a:lnTo>
                  <a:lnTo>
                    <a:pt x="7496175" y="87627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38550" y="1419262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95350" y="542975"/>
              <a:ext cx="7496175" cy="885825"/>
            </a:xfrm>
            <a:custGeom>
              <a:avLst/>
              <a:gdLst/>
              <a:ahLst/>
              <a:cxnLst/>
              <a:rect l="l" t="t" r="r" b="b"/>
              <a:pathLst>
                <a:path w="7496175" h="8858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496175" h="8858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496175" h="8858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496175" h="8858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496175" h="8858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496175" h="8858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496175" h="8858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496175" h="8858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496175" h="8858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496175" h="8858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7496175" h="8858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7496175" h="8858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7496175" h="8858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7496175" h="8858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7496175" h="8858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7496175" h="8858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7496175" h="8858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7496175" h="8858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7496175" h="8858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7496175" h="8858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7496175" h="8858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7496175" h="8858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7496175" h="8858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7496175" h="8858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7496175" h="8858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7496175" h="8858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7496175" h="8858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7496175" h="8858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7496175" h="8858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7496175" h="8858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7496175" h="8858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7496175" h="8858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7496175" h="8858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7496175" h="8858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7496175" h="8858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7496175" h="8858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7496175" h="8858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7496175" h="8858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7496175" h="8858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7496175" h="8858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7496175" h="8858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7496175" h="8858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7496175" h="8858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7496175" h="8858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7496175" h="8858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7496175" h="8858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7496175" h="8858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7496175" h="8858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7496175" h="8858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7496175" h="8858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7496175" h="8858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7496175" h="8858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7496175" h="8858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7496175" h="8858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7496175" h="8858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7496175" h="8858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7496175" h="8858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7496175" h="885825">
                  <a:moveTo>
                    <a:pt x="6753225" y="876287"/>
                  </a:moveTo>
                  <a:lnTo>
                    <a:pt x="6743700" y="876287"/>
                  </a:lnTo>
                  <a:lnTo>
                    <a:pt x="6743700" y="885812"/>
                  </a:lnTo>
                  <a:lnTo>
                    <a:pt x="6753225" y="885812"/>
                  </a:lnTo>
                  <a:lnTo>
                    <a:pt x="6753225" y="876287"/>
                  </a:lnTo>
                  <a:close/>
                </a:path>
                <a:path w="7496175" h="885825">
                  <a:moveTo>
                    <a:pt x="6810375" y="876287"/>
                  </a:moveTo>
                  <a:lnTo>
                    <a:pt x="6800850" y="876287"/>
                  </a:lnTo>
                  <a:lnTo>
                    <a:pt x="6800850" y="885812"/>
                  </a:lnTo>
                  <a:lnTo>
                    <a:pt x="6810375" y="885812"/>
                  </a:lnTo>
                  <a:lnTo>
                    <a:pt x="6810375" y="876287"/>
                  </a:lnTo>
                  <a:close/>
                </a:path>
                <a:path w="7496175" h="885825">
                  <a:moveTo>
                    <a:pt x="6867525" y="876287"/>
                  </a:moveTo>
                  <a:lnTo>
                    <a:pt x="6858000" y="876287"/>
                  </a:lnTo>
                  <a:lnTo>
                    <a:pt x="6858000" y="885812"/>
                  </a:lnTo>
                  <a:lnTo>
                    <a:pt x="6867525" y="885812"/>
                  </a:lnTo>
                  <a:lnTo>
                    <a:pt x="6867525" y="876287"/>
                  </a:lnTo>
                  <a:close/>
                </a:path>
                <a:path w="7496175" h="885825">
                  <a:moveTo>
                    <a:pt x="6924675" y="876287"/>
                  </a:moveTo>
                  <a:lnTo>
                    <a:pt x="6915150" y="876287"/>
                  </a:lnTo>
                  <a:lnTo>
                    <a:pt x="6915150" y="885812"/>
                  </a:lnTo>
                  <a:lnTo>
                    <a:pt x="6924675" y="885812"/>
                  </a:lnTo>
                  <a:lnTo>
                    <a:pt x="6924675" y="876287"/>
                  </a:lnTo>
                  <a:close/>
                </a:path>
                <a:path w="7496175" h="885825">
                  <a:moveTo>
                    <a:pt x="6981825" y="876287"/>
                  </a:moveTo>
                  <a:lnTo>
                    <a:pt x="6972300" y="876287"/>
                  </a:lnTo>
                  <a:lnTo>
                    <a:pt x="6972300" y="885812"/>
                  </a:lnTo>
                  <a:lnTo>
                    <a:pt x="6981825" y="885812"/>
                  </a:lnTo>
                  <a:lnTo>
                    <a:pt x="6981825" y="876287"/>
                  </a:lnTo>
                  <a:close/>
                </a:path>
                <a:path w="7496175" h="885825">
                  <a:moveTo>
                    <a:pt x="7038975" y="876287"/>
                  </a:moveTo>
                  <a:lnTo>
                    <a:pt x="7029450" y="876287"/>
                  </a:lnTo>
                  <a:lnTo>
                    <a:pt x="7029450" y="885812"/>
                  </a:lnTo>
                  <a:lnTo>
                    <a:pt x="7038975" y="885812"/>
                  </a:lnTo>
                  <a:lnTo>
                    <a:pt x="7038975" y="876287"/>
                  </a:lnTo>
                  <a:close/>
                </a:path>
                <a:path w="7496175" h="885825">
                  <a:moveTo>
                    <a:pt x="7096125" y="876287"/>
                  </a:moveTo>
                  <a:lnTo>
                    <a:pt x="7086600" y="876287"/>
                  </a:lnTo>
                  <a:lnTo>
                    <a:pt x="7086600" y="885812"/>
                  </a:lnTo>
                  <a:lnTo>
                    <a:pt x="7096125" y="885812"/>
                  </a:lnTo>
                  <a:lnTo>
                    <a:pt x="7096125" y="876287"/>
                  </a:lnTo>
                  <a:close/>
                </a:path>
                <a:path w="7496175" h="885825">
                  <a:moveTo>
                    <a:pt x="7153275" y="876287"/>
                  </a:moveTo>
                  <a:lnTo>
                    <a:pt x="7143750" y="876287"/>
                  </a:lnTo>
                  <a:lnTo>
                    <a:pt x="7143750" y="885812"/>
                  </a:lnTo>
                  <a:lnTo>
                    <a:pt x="7153275" y="885812"/>
                  </a:lnTo>
                  <a:lnTo>
                    <a:pt x="7153275" y="876287"/>
                  </a:lnTo>
                  <a:close/>
                </a:path>
                <a:path w="7496175" h="885825">
                  <a:moveTo>
                    <a:pt x="7210425" y="876287"/>
                  </a:moveTo>
                  <a:lnTo>
                    <a:pt x="7200900" y="876287"/>
                  </a:lnTo>
                  <a:lnTo>
                    <a:pt x="7200900" y="885812"/>
                  </a:lnTo>
                  <a:lnTo>
                    <a:pt x="7210425" y="885812"/>
                  </a:lnTo>
                  <a:lnTo>
                    <a:pt x="7210425" y="876287"/>
                  </a:lnTo>
                  <a:close/>
                </a:path>
                <a:path w="7496175" h="885825">
                  <a:moveTo>
                    <a:pt x="7267575" y="876287"/>
                  </a:moveTo>
                  <a:lnTo>
                    <a:pt x="7258050" y="876287"/>
                  </a:lnTo>
                  <a:lnTo>
                    <a:pt x="7258050" y="885812"/>
                  </a:lnTo>
                  <a:lnTo>
                    <a:pt x="7267575" y="885812"/>
                  </a:lnTo>
                  <a:lnTo>
                    <a:pt x="7267575" y="876287"/>
                  </a:lnTo>
                  <a:close/>
                </a:path>
                <a:path w="7496175" h="885825">
                  <a:moveTo>
                    <a:pt x="7324725" y="876287"/>
                  </a:moveTo>
                  <a:lnTo>
                    <a:pt x="7315200" y="876287"/>
                  </a:lnTo>
                  <a:lnTo>
                    <a:pt x="7315200" y="885812"/>
                  </a:lnTo>
                  <a:lnTo>
                    <a:pt x="7324725" y="885812"/>
                  </a:lnTo>
                  <a:lnTo>
                    <a:pt x="7324725" y="876287"/>
                  </a:lnTo>
                  <a:close/>
                </a:path>
                <a:path w="7496175" h="885825">
                  <a:moveTo>
                    <a:pt x="7381875" y="876287"/>
                  </a:moveTo>
                  <a:lnTo>
                    <a:pt x="7372350" y="876287"/>
                  </a:lnTo>
                  <a:lnTo>
                    <a:pt x="7372350" y="885812"/>
                  </a:lnTo>
                  <a:lnTo>
                    <a:pt x="7381875" y="885812"/>
                  </a:lnTo>
                  <a:lnTo>
                    <a:pt x="7381875" y="876287"/>
                  </a:lnTo>
                  <a:close/>
                </a:path>
                <a:path w="7496175" h="885825">
                  <a:moveTo>
                    <a:pt x="7439025" y="876287"/>
                  </a:moveTo>
                  <a:lnTo>
                    <a:pt x="7429500" y="876287"/>
                  </a:lnTo>
                  <a:lnTo>
                    <a:pt x="7429500" y="885812"/>
                  </a:lnTo>
                  <a:lnTo>
                    <a:pt x="7439025" y="885812"/>
                  </a:lnTo>
                  <a:lnTo>
                    <a:pt x="7439025" y="876287"/>
                  </a:lnTo>
                  <a:close/>
                </a:path>
                <a:path w="7496175" h="885825">
                  <a:moveTo>
                    <a:pt x="7496175" y="876287"/>
                  </a:moveTo>
                  <a:lnTo>
                    <a:pt x="7486650" y="876287"/>
                  </a:lnTo>
                  <a:lnTo>
                    <a:pt x="7486650" y="885812"/>
                  </a:lnTo>
                  <a:lnTo>
                    <a:pt x="7496175" y="885812"/>
                  </a:lnTo>
                  <a:lnTo>
                    <a:pt x="7496175" y="87628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95750" y="542975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96250" y="542975"/>
              <a:ext cx="295275" cy="9525"/>
            </a:xfrm>
            <a:custGeom>
              <a:avLst/>
              <a:gdLst/>
              <a:ahLst/>
              <a:cxnLst/>
              <a:rect l="l" t="t" r="r" b="b"/>
              <a:pathLst>
                <a:path w="2952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952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952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952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952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952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93774" y="6591276"/>
            <a:ext cx="2190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0bn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2159" y="5715006"/>
            <a:ext cx="280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20bn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159" y="4838706"/>
            <a:ext cx="280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40bn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159" y="3962437"/>
            <a:ext cx="280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60bn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2159" y="3086168"/>
            <a:ext cx="280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80bn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0545" y="2209871"/>
            <a:ext cx="3422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100bn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0545" y="1333589"/>
            <a:ext cx="3422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120bn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0545" y="457304"/>
            <a:ext cx="3422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140bn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65092" y="6848485"/>
            <a:ext cx="4044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Month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595" y="3165467"/>
            <a:ext cx="177800" cy="889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Total</a:t>
            </a:r>
            <a:r>
              <a:rPr sz="1200" spc="-11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9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Revenue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7572" y="6702378"/>
            <a:ext cx="4070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4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January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57411" y="6702378"/>
            <a:ext cx="466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February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58034" y="6702378"/>
            <a:ext cx="343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March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8280" y="6702378"/>
            <a:ext cx="2616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April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87539" y="6702378"/>
            <a:ext cx="2419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May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20011" y="6702378"/>
            <a:ext cx="25590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June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79985" y="6702378"/>
            <a:ext cx="2139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4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July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34769" y="6702378"/>
            <a:ext cx="3835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August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85057" y="6702378"/>
            <a:ext cx="5613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Septemb…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86437" y="6702378"/>
            <a:ext cx="4368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October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65330" y="6702378"/>
            <a:ext cx="11899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November</a:t>
            </a:r>
            <a:r>
              <a:rPr sz="900" spc="-2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900" spc="-12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December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7883" y="841354"/>
            <a:ext cx="7239000" cy="5491480"/>
            <a:chOff x="1047883" y="841354"/>
            <a:chExt cx="7239000" cy="5491480"/>
          </a:xfrm>
        </p:grpSpPr>
        <p:sp>
          <p:nvSpPr>
            <p:cNvPr id="44" name="object 44"/>
            <p:cNvSpPr/>
            <p:nvPr/>
          </p:nvSpPr>
          <p:spPr>
            <a:xfrm>
              <a:off x="1151072" y="944593"/>
              <a:ext cx="7032625" cy="5285105"/>
            </a:xfrm>
            <a:custGeom>
              <a:avLst/>
              <a:gdLst/>
              <a:ahLst/>
              <a:cxnLst/>
              <a:rect l="l" t="t" r="r" b="b"/>
              <a:pathLst>
                <a:path w="7032625" h="5285105">
                  <a:moveTo>
                    <a:pt x="0" y="4868375"/>
                  </a:moveTo>
                  <a:lnTo>
                    <a:pt x="639304" y="4954705"/>
                  </a:lnTo>
                  <a:lnTo>
                    <a:pt x="1278612" y="4282628"/>
                  </a:lnTo>
                  <a:lnTo>
                    <a:pt x="1917911" y="4620182"/>
                  </a:lnTo>
                  <a:lnTo>
                    <a:pt x="2557219" y="3709051"/>
                  </a:lnTo>
                  <a:lnTo>
                    <a:pt x="3196528" y="3710309"/>
                  </a:lnTo>
                  <a:lnTo>
                    <a:pt x="3835827" y="4255440"/>
                  </a:lnTo>
                  <a:lnTo>
                    <a:pt x="4475135" y="4239573"/>
                  </a:lnTo>
                  <a:lnTo>
                    <a:pt x="5114443" y="2764376"/>
                  </a:lnTo>
                  <a:lnTo>
                    <a:pt x="5753742" y="1075351"/>
                  </a:lnTo>
                  <a:lnTo>
                    <a:pt x="6393051" y="0"/>
                  </a:lnTo>
                  <a:lnTo>
                    <a:pt x="7032359" y="5284930"/>
                  </a:lnTo>
                </a:path>
              </a:pathLst>
            </a:custGeom>
            <a:ln w="76224">
              <a:solidFill>
                <a:srgbClr val="E1C2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47883" y="5709723"/>
              <a:ext cx="206374" cy="20647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687189" y="5796043"/>
              <a:ext cx="206374" cy="2064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26495" y="5123989"/>
              <a:ext cx="206374" cy="20647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65813" y="5461525"/>
              <a:ext cx="206374" cy="20647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605100" y="4550386"/>
              <a:ext cx="206374" cy="2064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244418" y="4551666"/>
              <a:ext cx="206374" cy="2064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883706" y="5096801"/>
              <a:ext cx="206374" cy="2064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523024" y="5080921"/>
              <a:ext cx="206374" cy="20647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62311" y="3605720"/>
              <a:ext cx="206374" cy="20647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801629" y="1916704"/>
              <a:ext cx="206374" cy="2064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440947" y="841354"/>
              <a:ext cx="206374" cy="2064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080234" y="6126294"/>
              <a:ext cx="206374" cy="2064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598300" y="5737193"/>
            <a:ext cx="8255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10.2bn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7061734" y="459142"/>
            <a:ext cx="9652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130.8bn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74440" y="4707701"/>
            <a:ext cx="8255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33.7bn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95835" y="4161316"/>
            <a:ext cx="8255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46.2bn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1290" y="5072424"/>
            <a:ext cx="257048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7680">
              <a:lnSpc>
                <a:spcPts val="2295"/>
              </a:lnSpc>
              <a:spcBef>
                <a:spcPts val="100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25.4bn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295"/>
              </a:lnSpc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19.7bn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17229" y="4734889"/>
            <a:ext cx="8255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33.1bn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53046" y="3216619"/>
            <a:ext cx="8255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67.7bn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22415" y="1527609"/>
            <a:ext cx="9652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106.3bn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745701" y="490219"/>
            <a:ext cx="3508375" cy="427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113030" indent="-81280">
              <a:lnSpc>
                <a:spcPct val="115000"/>
              </a:lnSpc>
              <a:spcBef>
                <a:spcPts val="100"/>
              </a:spcBef>
              <a:buClr>
                <a:srgbClr val="252423"/>
              </a:buClr>
              <a:buSzPct val="50000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Sum of </a:t>
            </a:r>
            <a:r>
              <a:rPr sz="1800" spc="-2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Revenue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jumped  </a:t>
            </a:r>
            <a:r>
              <a:rPr sz="1800" spc="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from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34bn to 130bn</a:t>
            </a:r>
            <a:r>
              <a:rPr sz="1800" spc="-1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during  its steepest </a:t>
            </a:r>
            <a:r>
              <a:rPr sz="1800" spc="-1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incline  </a:t>
            </a:r>
            <a:r>
              <a:rPr sz="1800" spc="-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between </a:t>
            </a:r>
            <a:r>
              <a:rPr sz="1800" spc="-1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June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2011</a:t>
            </a:r>
            <a:r>
              <a:rPr sz="1800" spc="-1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and</a:t>
            </a:r>
            <a:endParaRPr sz="1800">
              <a:latin typeface="Arial Black" panose="020B0A04020102020204"/>
              <a:cs typeface="Arial Black" panose="020B0A04020102020204"/>
            </a:endParaRPr>
          </a:p>
          <a:p>
            <a:pPr marL="93345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November</a:t>
            </a:r>
            <a:r>
              <a:rPr sz="1800" spc="-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2011.</a:t>
            </a:r>
            <a:endParaRPr sz="1800">
              <a:latin typeface="Arial Black" panose="020B0A04020102020204"/>
              <a:cs typeface="Arial Black" panose="020B0A04020102020204"/>
            </a:endParaRPr>
          </a:p>
          <a:p>
            <a:pPr marL="93345" marR="5080" indent="-81280">
              <a:lnSpc>
                <a:spcPct val="115000"/>
              </a:lnSpc>
              <a:buClr>
                <a:srgbClr val="252423"/>
              </a:buClr>
              <a:buSzPct val="50000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Sum of </a:t>
            </a:r>
            <a:r>
              <a:rPr sz="1800" spc="-2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Revenue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trended  </a:t>
            </a:r>
            <a:r>
              <a:rPr sz="1800" spc="-1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down,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resulting in a 7.60%  decrease </a:t>
            </a:r>
            <a:r>
              <a:rPr sz="1800" spc="-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between</a:t>
            </a:r>
            <a:r>
              <a:rPr sz="1800" spc="-3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spc="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January 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2011 and December</a:t>
            </a:r>
            <a:r>
              <a:rPr sz="1800" spc="-6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2011.</a:t>
            </a:r>
            <a:endParaRPr sz="1800">
              <a:latin typeface="Arial Black" panose="020B0A04020102020204"/>
              <a:cs typeface="Arial Black" panose="020B0A04020102020204"/>
            </a:endParaRPr>
          </a:p>
          <a:p>
            <a:pPr marL="93345" marR="241935" indent="-81280">
              <a:lnSpc>
                <a:spcPct val="115000"/>
              </a:lnSpc>
              <a:spcBef>
                <a:spcPts val="1270"/>
              </a:spcBef>
              <a:buClr>
                <a:srgbClr val="252423"/>
              </a:buClr>
              <a:buSzPct val="50000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Sum of </a:t>
            </a:r>
            <a:r>
              <a:rPr sz="1800" spc="-2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Revenue </a:t>
            </a:r>
            <a:r>
              <a:rPr sz="1800" spc="1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started 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trending up on </a:t>
            </a:r>
            <a:r>
              <a:rPr sz="1800" spc="-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July</a:t>
            </a:r>
            <a:r>
              <a:rPr sz="1800" spc="-7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2011,  rising by</a:t>
            </a:r>
            <a:r>
              <a:rPr sz="1800" spc="-15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98.16%</a:t>
            </a:r>
            <a:endParaRPr sz="1800">
              <a:latin typeface="Arial Black" panose="020B0A04020102020204"/>
              <a:cs typeface="Arial Black" panose="020B0A04020102020204"/>
            </a:endParaRPr>
          </a:p>
          <a:p>
            <a:pPr marL="9334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(7,47,756.43) in 4</a:t>
            </a:r>
            <a:r>
              <a:rPr sz="1800" spc="-6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800" dirty="0">
                <a:solidFill>
                  <a:srgbClr val="BE5C5C"/>
                </a:solidFill>
                <a:latin typeface="Arial Black" panose="020B0A04020102020204"/>
                <a:cs typeface="Arial Black" panose="020B0A04020102020204"/>
              </a:rPr>
              <a:t>months.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Screenshot (35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65047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Desktop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6775" y="6677253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67275" y="6677253"/>
              <a:ext cx="3095625" cy="9525"/>
            </a:xfrm>
            <a:custGeom>
              <a:avLst/>
              <a:gdLst/>
              <a:ahLst/>
              <a:cxnLst/>
              <a:rect l="l" t="t" r="r" b="b"/>
              <a:pathLst>
                <a:path w="30956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0956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0956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0956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0956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0956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0956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0956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0956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0956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0956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0956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0956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0956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0956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0956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0956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0956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0956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0956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0956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0956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0956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0956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0956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0956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0956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0956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0956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0956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0956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0956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0956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0956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0956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0956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0956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0956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0956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0956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0956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0956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0956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0956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0956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0956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0956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0956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0956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0956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30956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30956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30956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30956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30956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5199" y="6591658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0bn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6775" y="1360326"/>
            <a:ext cx="7439025" cy="5327015"/>
            <a:chOff x="866775" y="1360326"/>
            <a:chExt cx="7439025" cy="5327015"/>
          </a:xfrm>
        </p:grpSpPr>
        <p:sp>
          <p:nvSpPr>
            <p:cNvPr id="9" name="object 9"/>
            <p:cNvSpPr/>
            <p:nvPr/>
          </p:nvSpPr>
          <p:spPr>
            <a:xfrm>
              <a:off x="866775" y="5613869"/>
              <a:ext cx="6067425" cy="9525"/>
            </a:xfrm>
            <a:custGeom>
              <a:avLst/>
              <a:gdLst/>
              <a:ahLst/>
              <a:cxnLst/>
              <a:rect l="l" t="t" r="r" b="b"/>
              <a:pathLst>
                <a:path w="60674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0674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60674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60674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60674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60674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60674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60674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60674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60674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60674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60674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60674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6067425" h="9525">
                  <a:moveTo>
                    <a:pt x="2290648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0648" y="9525"/>
                  </a:lnTo>
                  <a:lnTo>
                    <a:pt x="2290648" y="0"/>
                  </a:lnTo>
                  <a:close/>
                </a:path>
                <a:path w="60674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60674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60674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60674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60674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60674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60674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60674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60674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60674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60674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60674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60674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60674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60674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60674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60674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60674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60674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60674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60674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  <a:path w="6067425" h="9525">
                  <a:moveTo>
                    <a:pt x="4067175" y="0"/>
                  </a:moveTo>
                  <a:lnTo>
                    <a:pt x="4057650" y="0"/>
                  </a:lnTo>
                  <a:lnTo>
                    <a:pt x="4057650" y="9525"/>
                  </a:lnTo>
                  <a:lnTo>
                    <a:pt x="4067175" y="9525"/>
                  </a:lnTo>
                  <a:lnTo>
                    <a:pt x="4067175" y="0"/>
                  </a:lnTo>
                  <a:close/>
                </a:path>
                <a:path w="6067425" h="9525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6067425" h="9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6067425" h="952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6067425" h="952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6067425" h="952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6067425" h="952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6067425" h="9525">
                  <a:moveTo>
                    <a:pt x="4467225" y="0"/>
                  </a:moveTo>
                  <a:lnTo>
                    <a:pt x="4457700" y="0"/>
                  </a:lnTo>
                  <a:lnTo>
                    <a:pt x="445770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6067425" h="9525">
                  <a:moveTo>
                    <a:pt x="4524375" y="0"/>
                  </a:moveTo>
                  <a:lnTo>
                    <a:pt x="4514850" y="0"/>
                  </a:lnTo>
                  <a:lnTo>
                    <a:pt x="4514850" y="9525"/>
                  </a:lnTo>
                  <a:lnTo>
                    <a:pt x="4524375" y="9525"/>
                  </a:lnTo>
                  <a:lnTo>
                    <a:pt x="4524375" y="0"/>
                  </a:lnTo>
                  <a:close/>
                </a:path>
                <a:path w="6067425" h="9525">
                  <a:moveTo>
                    <a:pt x="4581525" y="0"/>
                  </a:moveTo>
                  <a:lnTo>
                    <a:pt x="4572000" y="0"/>
                  </a:lnTo>
                  <a:lnTo>
                    <a:pt x="4572000" y="9525"/>
                  </a:lnTo>
                  <a:lnTo>
                    <a:pt x="4581525" y="9525"/>
                  </a:lnTo>
                  <a:lnTo>
                    <a:pt x="4581525" y="0"/>
                  </a:lnTo>
                  <a:close/>
                </a:path>
                <a:path w="6067425" h="9525">
                  <a:moveTo>
                    <a:pt x="4638675" y="0"/>
                  </a:moveTo>
                  <a:lnTo>
                    <a:pt x="4629150" y="0"/>
                  </a:lnTo>
                  <a:lnTo>
                    <a:pt x="4629150" y="9525"/>
                  </a:lnTo>
                  <a:lnTo>
                    <a:pt x="4638675" y="9525"/>
                  </a:lnTo>
                  <a:lnTo>
                    <a:pt x="4638675" y="0"/>
                  </a:lnTo>
                  <a:close/>
                </a:path>
                <a:path w="6067425" h="9525">
                  <a:moveTo>
                    <a:pt x="4695825" y="0"/>
                  </a:moveTo>
                  <a:lnTo>
                    <a:pt x="4686300" y="0"/>
                  </a:lnTo>
                  <a:lnTo>
                    <a:pt x="4686300" y="9525"/>
                  </a:lnTo>
                  <a:lnTo>
                    <a:pt x="4695825" y="9525"/>
                  </a:lnTo>
                  <a:lnTo>
                    <a:pt x="4695825" y="0"/>
                  </a:lnTo>
                  <a:close/>
                </a:path>
                <a:path w="6067425" h="9525">
                  <a:moveTo>
                    <a:pt x="4752975" y="0"/>
                  </a:moveTo>
                  <a:lnTo>
                    <a:pt x="4743450" y="0"/>
                  </a:lnTo>
                  <a:lnTo>
                    <a:pt x="4743450" y="9525"/>
                  </a:lnTo>
                  <a:lnTo>
                    <a:pt x="4752975" y="9525"/>
                  </a:lnTo>
                  <a:lnTo>
                    <a:pt x="4752975" y="0"/>
                  </a:lnTo>
                  <a:close/>
                </a:path>
                <a:path w="6067425" h="9525">
                  <a:moveTo>
                    <a:pt x="4810125" y="0"/>
                  </a:moveTo>
                  <a:lnTo>
                    <a:pt x="4800600" y="0"/>
                  </a:lnTo>
                  <a:lnTo>
                    <a:pt x="4800600" y="9525"/>
                  </a:lnTo>
                  <a:lnTo>
                    <a:pt x="4810125" y="9525"/>
                  </a:lnTo>
                  <a:lnTo>
                    <a:pt x="4810125" y="0"/>
                  </a:lnTo>
                  <a:close/>
                </a:path>
                <a:path w="6067425" h="9525">
                  <a:moveTo>
                    <a:pt x="4867275" y="0"/>
                  </a:moveTo>
                  <a:lnTo>
                    <a:pt x="4857750" y="0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0"/>
                  </a:lnTo>
                  <a:close/>
                </a:path>
                <a:path w="6067425" h="9525">
                  <a:moveTo>
                    <a:pt x="4924425" y="0"/>
                  </a:moveTo>
                  <a:lnTo>
                    <a:pt x="4914900" y="0"/>
                  </a:lnTo>
                  <a:lnTo>
                    <a:pt x="4914900" y="9525"/>
                  </a:lnTo>
                  <a:lnTo>
                    <a:pt x="4924425" y="9525"/>
                  </a:lnTo>
                  <a:lnTo>
                    <a:pt x="4924425" y="0"/>
                  </a:lnTo>
                  <a:close/>
                </a:path>
                <a:path w="6067425" h="9525">
                  <a:moveTo>
                    <a:pt x="4981575" y="0"/>
                  </a:moveTo>
                  <a:lnTo>
                    <a:pt x="4972050" y="0"/>
                  </a:lnTo>
                  <a:lnTo>
                    <a:pt x="4972050" y="9525"/>
                  </a:lnTo>
                  <a:lnTo>
                    <a:pt x="4981575" y="9525"/>
                  </a:lnTo>
                  <a:lnTo>
                    <a:pt x="4981575" y="0"/>
                  </a:lnTo>
                  <a:close/>
                </a:path>
                <a:path w="6067425" h="9525">
                  <a:moveTo>
                    <a:pt x="5038725" y="0"/>
                  </a:moveTo>
                  <a:lnTo>
                    <a:pt x="5029200" y="0"/>
                  </a:lnTo>
                  <a:lnTo>
                    <a:pt x="5029200" y="9525"/>
                  </a:lnTo>
                  <a:lnTo>
                    <a:pt x="5038725" y="9525"/>
                  </a:lnTo>
                  <a:lnTo>
                    <a:pt x="5038725" y="0"/>
                  </a:lnTo>
                  <a:close/>
                </a:path>
                <a:path w="6067425" h="9525">
                  <a:moveTo>
                    <a:pt x="5095875" y="0"/>
                  </a:moveTo>
                  <a:lnTo>
                    <a:pt x="5086350" y="0"/>
                  </a:lnTo>
                  <a:lnTo>
                    <a:pt x="5086350" y="9525"/>
                  </a:lnTo>
                  <a:lnTo>
                    <a:pt x="5095875" y="9525"/>
                  </a:lnTo>
                  <a:lnTo>
                    <a:pt x="5095875" y="0"/>
                  </a:lnTo>
                  <a:close/>
                </a:path>
                <a:path w="6067425" h="9525">
                  <a:moveTo>
                    <a:pt x="5153025" y="0"/>
                  </a:moveTo>
                  <a:lnTo>
                    <a:pt x="5143500" y="0"/>
                  </a:lnTo>
                  <a:lnTo>
                    <a:pt x="5143500" y="9525"/>
                  </a:lnTo>
                  <a:lnTo>
                    <a:pt x="5153025" y="9525"/>
                  </a:lnTo>
                  <a:lnTo>
                    <a:pt x="5153025" y="0"/>
                  </a:lnTo>
                  <a:close/>
                </a:path>
                <a:path w="6067425" h="9525">
                  <a:moveTo>
                    <a:pt x="5210175" y="0"/>
                  </a:moveTo>
                  <a:lnTo>
                    <a:pt x="5200650" y="0"/>
                  </a:lnTo>
                  <a:lnTo>
                    <a:pt x="5200650" y="9525"/>
                  </a:lnTo>
                  <a:lnTo>
                    <a:pt x="5210175" y="9525"/>
                  </a:lnTo>
                  <a:lnTo>
                    <a:pt x="5210175" y="0"/>
                  </a:lnTo>
                  <a:close/>
                </a:path>
                <a:path w="6067425" h="9525">
                  <a:moveTo>
                    <a:pt x="5267325" y="0"/>
                  </a:moveTo>
                  <a:lnTo>
                    <a:pt x="5257800" y="0"/>
                  </a:lnTo>
                  <a:lnTo>
                    <a:pt x="5257800" y="9525"/>
                  </a:lnTo>
                  <a:lnTo>
                    <a:pt x="5267325" y="9525"/>
                  </a:lnTo>
                  <a:lnTo>
                    <a:pt x="5267325" y="0"/>
                  </a:lnTo>
                  <a:close/>
                </a:path>
                <a:path w="6067425" h="9525">
                  <a:moveTo>
                    <a:pt x="5324475" y="0"/>
                  </a:moveTo>
                  <a:lnTo>
                    <a:pt x="5314950" y="0"/>
                  </a:lnTo>
                  <a:lnTo>
                    <a:pt x="5314950" y="9525"/>
                  </a:lnTo>
                  <a:lnTo>
                    <a:pt x="5324475" y="9525"/>
                  </a:lnTo>
                  <a:lnTo>
                    <a:pt x="5324475" y="0"/>
                  </a:lnTo>
                  <a:close/>
                </a:path>
                <a:path w="6067425" h="9525">
                  <a:moveTo>
                    <a:pt x="5381625" y="0"/>
                  </a:moveTo>
                  <a:lnTo>
                    <a:pt x="5372100" y="0"/>
                  </a:lnTo>
                  <a:lnTo>
                    <a:pt x="5372100" y="9525"/>
                  </a:lnTo>
                  <a:lnTo>
                    <a:pt x="5381625" y="9525"/>
                  </a:lnTo>
                  <a:lnTo>
                    <a:pt x="5381625" y="0"/>
                  </a:lnTo>
                  <a:close/>
                </a:path>
                <a:path w="6067425" h="9525">
                  <a:moveTo>
                    <a:pt x="5438775" y="0"/>
                  </a:moveTo>
                  <a:lnTo>
                    <a:pt x="5429250" y="0"/>
                  </a:lnTo>
                  <a:lnTo>
                    <a:pt x="5429250" y="9525"/>
                  </a:lnTo>
                  <a:lnTo>
                    <a:pt x="5438775" y="9525"/>
                  </a:lnTo>
                  <a:lnTo>
                    <a:pt x="5438775" y="0"/>
                  </a:lnTo>
                  <a:close/>
                </a:path>
                <a:path w="6067425" h="9525">
                  <a:moveTo>
                    <a:pt x="5495925" y="0"/>
                  </a:moveTo>
                  <a:lnTo>
                    <a:pt x="5486400" y="0"/>
                  </a:lnTo>
                  <a:lnTo>
                    <a:pt x="5486400" y="9525"/>
                  </a:lnTo>
                  <a:lnTo>
                    <a:pt x="5495925" y="9525"/>
                  </a:lnTo>
                  <a:lnTo>
                    <a:pt x="5495925" y="0"/>
                  </a:lnTo>
                  <a:close/>
                </a:path>
                <a:path w="6067425" h="9525">
                  <a:moveTo>
                    <a:pt x="5553075" y="0"/>
                  </a:moveTo>
                  <a:lnTo>
                    <a:pt x="5543550" y="0"/>
                  </a:lnTo>
                  <a:lnTo>
                    <a:pt x="5543550" y="9525"/>
                  </a:lnTo>
                  <a:lnTo>
                    <a:pt x="5553075" y="9525"/>
                  </a:lnTo>
                  <a:lnTo>
                    <a:pt x="5553075" y="0"/>
                  </a:lnTo>
                  <a:close/>
                </a:path>
                <a:path w="6067425" h="9525">
                  <a:moveTo>
                    <a:pt x="5610225" y="0"/>
                  </a:moveTo>
                  <a:lnTo>
                    <a:pt x="5600700" y="0"/>
                  </a:lnTo>
                  <a:lnTo>
                    <a:pt x="5600700" y="9525"/>
                  </a:lnTo>
                  <a:lnTo>
                    <a:pt x="5610225" y="9525"/>
                  </a:lnTo>
                  <a:lnTo>
                    <a:pt x="5610225" y="0"/>
                  </a:lnTo>
                  <a:close/>
                </a:path>
                <a:path w="6067425" h="9525">
                  <a:moveTo>
                    <a:pt x="5667375" y="0"/>
                  </a:moveTo>
                  <a:lnTo>
                    <a:pt x="5657850" y="0"/>
                  </a:lnTo>
                  <a:lnTo>
                    <a:pt x="5657850" y="9525"/>
                  </a:lnTo>
                  <a:lnTo>
                    <a:pt x="5667375" y="9525"/>
                  </a:lnTo>
                  <a:lnTo>
                    <a:pt x="5667375" y="0"/>
                  </a:lnTo>
                  <a:close/>
                </a:path>
                <a:path w="6067425" h="9525">
                  <a:moveTo>
                    <a:pt x="5724525" y="0"/>
                  </a:moveTo>
                  <a:lnTo>
                    <a:pt x="5715000" y="0"/>
                  </a:lnTo>
                  <a:lnTo>
                    <a:pt x="5715000" y="9525"/>
                  </a:lnTo>
                  <a:lnTo>
                    <a:pt x="5724525" y="9525"/>
                  </a:lnTo>
                  <a:lnTo>
                    <a:pt x="5724525" y="0"/>
                  </a:lnTo>
                  <a:close/>
                </a:path>
                <a:path w="6067425" h="9525">
                  <a:moveTo>
                    <a:pt x="5781675" y="0"/>
                  </a:moveTo>
                  <a:lnTo>
                    <a:pt x="5772150" y="0"/>
                  </a:lnTo>
                  <a:lnTo>
                    <a:pt x="5772150" y="9525"/>
                  </a:lnTo>
                  <a:lnTo>
                    <a:pt x="5781675" y="9525"/>
                  </a:lnTo>
                  <a:lnTo>
                    <a:pt x="5781675" y="0"/>
                  </a:lnTo>
                  <a:close/>
                </a:path>
                <a:path w="6067425" h="9525">
                  <a:moveTo>
                    <a:pt x="5838825" y="0"/>
                  </a:moveTo>
                  <a:lnTo>
                    <a:pt x="5829300" y="0"/>
                  </a:lnTo>
                  <a:lnTo>
                    <a:pt x="5829300" y="9525"/>
                  </a:lnTo>
                  <a:lnTo>
                    <a:pt x="5838825" y="9525"/>
                  </a:lnTo>
                  <a:lnTo>
                    <a:pt x="5838825" y="0"/>
                  </a:lnTo>
                  <a:close/>
                </a:path>
                <a:path w="6067425" h="9525">
                  <a:moveTo>
                    <a:pt x="5895975" y="0"/>
                  </a:moveTo>
                  <a:lnTo>
                    <a:pt x="5886450" y="0"/>
                  </a:lnTo>
                  <a:lnTo>
                    <a:pt x="5886450" y="9525"/>
                  </a:lnTo>
                  <a:lnTo>
                    <a:pt x="5895975" y="9525"/>
                  </a:lnTo>
                  <a:lnTo>
                    <a:pt x="5895975" y="0"/>
                  </a:lnTo>
                  <a:close/>
                </a:path>
                <a:path w="6067425" h="9525">
                  <a:moveTo>
                    <a:pt x="5953125" y="0"/>
                  </a:moveTo>
                  <a:lnTo>
                    <a:pt x="5943600" y="0"/>
                  </a:lnTo>
                  <a:lnTo>
                    <a:pt x="5943600" y="9525"/>
                  </a:lnTo>
                  <a:lnTo>
                    <a:pt x="5953125" y="9525"/>
                  </a:lnTo>
                  <a:lnTo>
                    <a:pt x="5953125" y="0"/>
                  </a:lnTo>
                  <a:close/>
                </a:path>
                <a:path w="6067425" h="9525">
                  <a:moveTo>
                    <a:pt x="6010275" y="0"/>
                  </a:moveTo>
                  <a:lnTo>
                    <a:pt x="6000750" y="0"/>
                  </a:lnTo>
                  <a:lnTo>
                    <a:pt x="6000750" y="9525"/>
                  </a:lnTo>
                  <a:lnTo>
                    <a:pt x="6010275" y="9525"/>
                  </a:lnTo>
                  <a:lnTo>
                    <a:pt x="6010275" y="0"/>
                  </a:lnTo>
                  <a:close/>
                </a:path>
                <a:path w="6067425" h="9525">
                  <a:moveTo>
                    <a:pt x="6067425" y="0"/>
                  </a:moveTo>
                  <a:lnTo>
                    <a:pt x="6057900" y="0"/>
                  </a:lnTo>
                  <a:lnTo>
                    <a:pt x="6057900" y="9525"/>
                  </a:lnTo>
                  <a:lnTo>
                    <a:pt x="6067425" y="9525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6775" y="4550486"/>
              <a:ext cx="7096125" cy="1073150"/>
            </a:xfrm>
            <a:custGeom>
              <a:avLst/>
              <a:gdLst/>
              <a:ahLst/>
              <a:cxnLst/>
              <a:rect l="l" t="t" r="r" b="b"/>
              <a:pathLst>
                <a:path w="7096125" h="1073150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7096125" h="1073150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7096125" h="1073150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7096125" h="1073150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7096125" h="1073150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7096125" h="1073150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7096125" h="1073150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7096125" h="1073150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7096125" h="107315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7096125" h="107315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7096125" h="107315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7096125" h="107315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7096125" h="107315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7096125" h="107315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7096125" h="107315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7096125" h="107315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7096125" h="107315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7096125" h="107315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7096125" h="107315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7096125" h="107315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7096125" h="107315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7096125" h="107315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7096125" h="107315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7096125" h="107315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7096125" h="107315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12"/>
                  </a:lnTo>
                  <a:lnTo>
                    <a:pt x="2924175" y="9512"/>
                  </a:lnTo>
                  <a:lnTo>
                    <a:pt x="2924175" y="0"/>
                  </a:lnTo>
                  <a:close/>
                </a:path>
                <a:path w="7096125" h="107315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12"/>
                  </a:lnTo>
                  <a:lnTo>
                    <a:pt x="2981325" y="9512"/>
                  </a:lnTo>
                  <a:lnTo>
                    <a:pt x="2981325" y="0"/>
                  </a:lnTo>
                  <a:close/>
                </a:path>
                <a:path w="7096125" h="107315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12"/>
                  </a:lnTo>
                  <a:lnTo>
                    <a:pt x="3038475" y="9512"/>
                  </a:lnTo>
                  <a:lnTo>
                    <a:pt x="3038475" y="0"/>
                  </a:lnTo>
                  <a:close/>
                </a:path>
                <a:path w="7096125" h="107315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12"/>
                  </a:lnTo>
                  <a:lnTo>
                    <a:pt x="3095625" y="9512"/>
                  </a:lnTo>
                  <a:lnTo>
                    <a:pt x="3095625" y="0"/>
                  </a:lnTo>
                  <a:close/>
                </a:path>
                <a:path w="7096125" h="107315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12"/>
                  </a:lnTo>
                  <a:lnTo>
                    <a:pt x="3152775" y="9512"/>
                  </a:lnTo>
                  <a:lnTo>
                    <a:pt x="3152775" y="0"/>
                  </a:lnTo>
                  <a:close/>
                </a:path>
                <a:path w="7096125" h="107315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12"/>
                  </a:lnTo>
                  <a:lnTo>
                    <a:pt x="3209925" y="9512"/>
                  </a:lnTo>
                  <a:lnTo>
                    <a:pt x="3209925" y="0"/>
                  </a:lnTo>
                  <a:close/>
                </a:path>
                <a:path w="7096125" h="107315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12"/>
                  </a:lnTo>
                  <a:lnTo>
                    <a:pt x="3267075" y="9512"/>
                  </a:lnTo>
                  <a:lnTo>
                    <a:pt x="3267075" y="0"/>
                  </a:lnTo>
                  <a:close/>
                </a:path>
                <a:path w="7096125" h="107315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12"/>
                  </a:lnTo>
                  <a:lnTo>
                    <a:pt x="3324225" y="9512"/>
                  </a:lnTo>
                  <a:lnTo>
                    <a:pt x="3324225" y="0"/>
                  </a:lnTo>
                  <a:close/>
                </a:path>
                <a:path w="7096125" h="107315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12"/>
                  </a:lnTo>
                  <a:lnTo>
                    <a:pt x="3381375" y="9512"/>
                  </a:lnTo>
                  <a:lnTo>
                    <a:pt x="3381375" y="0"/>
                  </a:lnTo>
                  <a:close/>
                </a:path>
                <a:path w="7096125" h="107315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12"/>
                  </a:lnTo>
                  <a:lnTo>
                    <a:pt x="3438525" y="9512"/>
                  </a:lnTo>
                  <a:lnTo>
                    <a:pt x="3438525" y="0"/>
                  </a:lnTo>
                  <a:close/>
                </a:path>
                <a:path w="7096125" h="107315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12"/>
                  </a:lnTo>
                  <a:lnTo>
                    <a:pt x="3495675" y="9512"/>
                  </a:lnTo>
                  <a:lnTo>
                    <a:pt x="3495675" y="0"/>
                  </a:lnTo>
                  <a:close/>
                </a:path>
                <a:path w="7096125" h="107315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12"/>
                  </a:lnTo>
                  <a:lnTo>
                    <a:pt x="3552825" y="9512"/>
                  </a:lnTo>
                  <a:lnTo>
                    <a:pt x="3552825" y="0"/>
                  </a:lnTo>
                  <a:close/>
                </a:path>
                <a:path w="7096125" h="107315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12"/>
                  </a:lnTo>
                  <a:lnTo>
                    <a:pt x="3609975" y="9512"/>
                  </a:lnTo>
                  <a:lnTo>
                    <a:pt x="3609975" y="0"/>
                  </a:lnTo>
                  <a:close/>
                </a:path>
                <a:path w="7096125" h="107315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12"/>
                  </a:lnTo>
                  <a:lnTo>
                    <a:pt x="3667125" y="9512"/>
                  </a:lnTo>
                  <a:lnTo>
                    <a:pt x="3667125" y="0"/>
                  </a:lnTo>
                  <a:close/>
                </a:path>
                <a:path w="7096125" h="107315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12"/>
                  </a:lnTo>
                  <a:lnTo>
                    <a:pt x="3724275" y="9512"/>
                  </a:lnTo>
                  <a:lnTo>
                    <a:pt x="3724275" y="0"/>
                  </a:lnTo>
                  <a:close/>
                </a:path>
                <a:path w="7096125" h="107315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12"/>
                  </a:lnTo>
                  <a:lnTo>
                    <a:pt x="3781425" y="9512"/>
                  </a:lnTo>
                  <a:lnTo>
                    <a:pt x="3781425" y="0"/>
                  </a:lnTo>
                  <a:close/>
                </a:path>
                <a:path w="7096125" h="107315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12"/>
                  </a:lnTo>
                  <a:lnTo>
                    <a:pt x="3838575" y="9512"/>
                  </a:lnTo>
                  <a:lnTo>
                    <a:pt x="3838575" y="0"/>
                  </a:lnTo>
                  <a:close/>
                </a:path>
                <a:path w="7096125" h="107315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12"/>
                  </a:lnTo>
                  <a:lnTo>
                    <a:pt x="3895725" y="9512"/>
                  </a:lnTo>
                  <a:lnTo>
                    <a:pt x="3895725" y="0"/>
                  </a:lnTo>
                  <a:close/>
                </a:path>
                <a:path w="7096125" h="107315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12"/>
                  </a:lnTo>
                  <a:lnTo>
                    <a:pt x="3952875" y="9512"/>
                  </a:lnTo>
                  <a:lnTo>
                    <a:pt x="3952875" y="0"/>
                  </a:lnTo>
                  <a:close/>
                </a:path>
                <a:path w="7096125" h="107315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12"/>
                  </a:lnTo>
                  <a:lnTo>
                    <a:pt x="4010025" y="9512"/>
                  </a:lnTo>
                  <a:lnTo>
                    <a:pt x="4010025" y="0"/>
                  </a:lnTo>
                  <a:close/>
                </a:path>
                <a:path w="7096125" h="1073150">
                  <a:moveTo>
                    <a:pt x="4067175" y="0"/>
                  </a:moveTo>
                  <a:lnTo>
                    <a:pt x="4057650" y="0"/>
                  </a:lnTo>
                  <a:lnTo>
                    <a:pt x="4057650" y="9512"/>
                  </a:lnTo>
                  <a:lnTo>
                    <a:pt x="4067175" y="9512"/>
                  </a:lnTo>
                  <a:lnTo>
                    <a:pt x="4067175" y="0"/>
                  </a:lnTo>
                  <a:close/>
                </a:path>
                <a:path w="7096125" h="1073150">
                  <a:moveTo>
                    <a:pt x="4124325" y="0"/>
                  </a:moveTo>
                  <a:lnTo>
                    <a:pt x="4114800" y="0"/>
                  </a:lnTo>
                  <a:lnTo>
                    <a:pt x="4114800" y="9512"/>
                  </a:lnTo>
                  <a:lnTo>
                    <a:pt x="4124325" y="9512"/>
                  </a:lnTo>
                  <a:lnTo>
                    <a:pt x="4124325" y="0"/>
                  </a:lnTo>
                  <a:close/>
                </a:path>
                <a:path w="7096125" h="1073150">
                  <a:moveTo>
                    <a:pt x="4181475" y="0"/>
                  </a:moveTo>
                  <a:lnTo>
                    <a:pt x="4171950" y="0"/>
                  </a:lnTo>
                  <a:lnTo>
                    <a:pt x="4171950" y="9512"/>
                  </a:lnTo>
                  <a:lnTo>
                    <a:pt x="4181475" y="9512"/>
                  </a:lnTo>
                  <a:lnTo>
                    <a:pt x="4181475" y="0"/>
                  </a:lnTo>
                  <a:close/>
                </a:path>
                <a:path w="7096125" h="1073150">
                  <a:moveTo>
                    <a:pt x="4238625" y="0"/>
                  </a:moveTo>
                  <a:lnTo>
                    <a:pt x="4229100" y="0"/>
                  </a:lnTo>
                  <a:lnTo>
                    <a:pt x="4229100" y="9512"/>
                  </a:lnTo>
                  <a:lnTo>
                    <a:pt x="4238625" y="9512"/>
                  </a:lnTo>
                  <a:lnTo>
                    <a:pt x="4238625" y="0"/>
                  </a:lnTo>
                  <a:close/>
                </a:path>
                <a:path w="7096125" h="1073150">
                  <a:moveTo>
                    <a:pt x="4295775" y="0"/>
                  </a:moveTo>
                  <a:lnTo>
                    <a:pt x="4286250" y="0"/>
                  </a:lnTo>
                  <a:lnTo>
                    <a:pt x="4286250" y="9512"/>
                  </a:lnTo>
                  <a:lnTo>
                    <a:pt x="4295775" y="9512"/>
                  </a:lnTo>
                  <a:lnTo>
                    <a:pt x="4295775" y="0"/>
                  </a:lnTo>
                  <a:close/>
                </a:path>
                <a:path w="7096125" h="1073150">
                  <a:moveTo>
                    <a:pt x="4352925" y="0"/>
                  </a:moveTo>
                  <a:lnTo>
                    <a:pt x="4343400" y="0"/>
                  </a:lnTo>
                  <a:lnTo>
                    <a:pt x="4343400" y="9512"/>
                  </a:lnTo>
                  <a:lnTo>
                    <a:pt x="4352925" y="9512"/>
                  </a:lnTo>
                  <a:lnTo>
                    <a:pt x="4352925" y="0"/>
                  </a:lnTo>
                  <a:close/>
                </a:path>
                <a:path w="7096125" h="1073150">
                  <a:moveTo>
                    <a:pt x="4410075" y="0"/>
                  </a:moveTo>
                  <a:lnTo>
                    <a:pt x="4400550" y="0"/>
                  </a:lnTo>
                  <a:lnTo>
                    <a:pt x="4400550" y="9512"/>
                  </a:lnTo>
                  <a:lnTo>
                    <a:pt x="4410075" y="9512"/>
                  </a:lnTo>
                  <a:lnTo>
                    <a:pt x="4410075" y="0"/>
                  </a:lnTo>
                  <a:close/>
                </a:path>
                <a:path w="7096125" h="1073150">
                  <a:moveTo>
                    <a:pt x="4467225" y="0"/>
                  </a:moveTo>
                  <a:lnTo>
                    <a:pt x="4457700" y="0"/>
                  </a:lnTo>
                  <a:lnTo>
                    <a:pt x="4457700" y="9512"/>
                  </a:lnTo>
                  <a:lnTo>
                    <a:pt x="4467225" y="9512"/>
                  </a:lnTo>
                  <a:lnTo>
                    <a:pt x="4467225" y="0"/>
                  </a:lnTo>
                  <a:close/>
                </a:path>
                <a:path w="7096125" h="1073150">
                  <a:moveTo>
                    <a:pt x="6067425" y="1063383"/>
                  </a:moveTo>
                  <a:lnTo>
                    <a:pt x="6057900" y="1063383"/>
                  </a:lnTo>
                  <a:lnTo>
                    <a:pt x="6057900" y="1072908"/>
                  </a:lnTo>
                  <a:lnTo>
                    <a:pt x="6067425" y="1072908"/>
                  </a:lnTo>
                  <a:lnTo>
                    <a:pt x="6067425" y="1063383"/>
                  </a:lnTo>
                  <a:close/>
                </a:path>
                <a:path w="7096125" h="1073150">
                  <a:moveTo>
                    <a:pt x="6124575" y="1063383"/>
                  </a:moveTo>
                  <a:lnTo>
                    <a:pt x="6115050" y="1063383"/>
                  </a:lnTo>
                  <a:lnTo>
                    <a:pt x="6115050" y="1072908"/>
                  </a:lnTo>
                  <a:lnTo>
                    <a:pt x="6124575" y="1072908"/>
                  </a:lnTo>
                  <a:lnTo>
                    <a:pt x="6124575" y="1063383"/>
                  </a:lnTo>
                  <a:close/>
                </a:path>
                <a:path w="7096125" h="1073150">
                  <a:moveTo>
                    <a:pt x="6181725" y="1063383"/>
                  </a:moveTo>
                  <a:lnTo>
                    <a:pt x="6172200" y="1063383"/>
                  </a:lnTo>
                  <a:lnTo>
                    <a:pt x="6172200" y="1072908"/>
                  </a:lnTo>
                  <a:lnTo>
                    <a:pt x="6181725" y="1072908"/>
                  </a:lnTo>
                  <a:lnTo>
                    <a:pt x="6181725" y="1063383"/>
                  </a:lnTo>
                  <a:close/>
                </a:path>
                <a:path w="7096125" h="1073150">
                  <a:moveTo>
                    <a:pt x="6238875" y="1063383"/>
                  </a:moveTo>
                  <a:lnTo>
                    <a:pt x="6229350" y="1063383"/>
                  </a:lnTo>
                  <a:lnTo>
                    <a:pt x="6229350" y="1072908"/>
                  </a:lnTo>
                  <a:lnTo>
                    <a:pt x="6238875" y="1072908"/>
                  </a:lnTo>
                  <a:lnTo>
                    <a:pt x="6238875" y="1063383"/>
                  </a:lnTo>
                  <a:close/>
                </a:path>
                <a:path w="7096125" h="1073150">
                  <a:moveTo>
                    <a:pt x="6296025" y="1063383"/>
                  </a:moveTo>
                  <a:lnTo>
                    <a:pt x="6286500" y="1063383"/>
                  </a:lnTo>
                  <a:lnTo>
                    <a:pt x="6286500" y="1072908"/>
                  </a:lnTo>
                  <a:lnTo>
                    <a:pt x="6296025" y="1072908"/>
                  </a:lnTo>
                  <a:lnTo>
                    <a:pt x="6296025" y="1063383"/>
                  </a:lnTo>
                  <a:close/>
                </a:path>
                <a:path w="7096125" h="1073150">
                  <a:moveTo>
                    <a:pt x="6353175" y="1063383"/>
                  </a:moveTo>
                  <a:lnTo>
                    <a:pt x="6343650" y="1063383"/>
                  </a:lnTo>
                  <a:lnTo>
                    <a:pt x="6343650" y="1072908"/>
                  </a:lnTo>
                  <a:lnTo>
                    <a:pt x="6353175" y="1072908"/>
                  </a:lnTo>
                  <a:lnTo>
                    <a:pt x="6353175" y="1063383"/>
                  </a:lnTo>
                  <a:close/>
                </a:path>
                <a:path w="7096125" h="1073150">
                  <a:moveTo>
                    <a:pt x="6410325" y="1063383"/>
                  </a:moveTo>
                  <a:lnTo>
                    <a:pt x="6400800" y="1063383"/>
                  </a:lnTo>
                  <a:lnTo>
                    <a:pt x="6400800" y="1072908"/>
                  </a:lnTo>
                  <a:lnTo>
                    <a:pt x="6410325" y="1072908"/>
                  </a:lnTo>
                  <a:lnTo>
                    <a:pt x="6410325" y="1063383"/>
                  </a:lnTo>
                  <a:close/>
                </a:path>
                <a:path w="7096125" h="1073150">
                  <a:moveTo>
                    <a:pt x="6467475" y="1063383"/>
                  </a:moveTo>
                  <a:lnTo>
                    <a:pt x="6457950" y="1063383"/>
                  </a:lnTo>
                  <a:lnTo>
                    <a:pt x="6457950" y="1072908"/>
                  </a:lnTo>
                  <a:lnTo>
                    <a:pt x="6467475" y="1072908"/>
                  </a:lnTo>
                  <a:lnTo>
                    <a:pt x="6467475" y="1063383"/>
                  </a:lnTo>
                  <a:close/>
                </a:path>
                <a:path w="7096125" h="1073150">
                  <a:moveTo>
                    <a:pt x="6524625" y="1063383"/>
                  </a:moveTo>
                  <a:lnTo>
                    <a:pt x="6515100" y="1063383"/>
                  </a:lnTo>
                  <a:lnTo>
                    <a:pt x="6515100" y="1072908"/>
                  </a:lnTo>
                  <a:lnTo>
                    <a:pt x="6524625" y="1072908"/>
                  </a:lnTo>
                  <a:lnTo>
                    <a:pt x="6524625" y="1063383"/>
                  </a:lnTo>
                  <a:close/>
                </a:path>
                <a:path w="7096125" h="1073150">
                  <a:moveTo>
                    <a:pt x="6581775" y="1063383"/>
                  </a:moveTo>
                  <a:lnTo>
                    <a:pt x="6572250" y="1063383"/>
                  </a:lnTo>
                  <a:lnTo>
                    <a:pt x="6572250" y="1072908"/>
                  </a:lnTo>
                  <a:lnTo>
                    <a:pt x="6581775" y="1072908"/>
                  </a:lnTo>
                  <a:lnTo>
                    <a:pt x="6581775" y="1063383"/>
                  </a:lnTo>
                  <a:close/>
                </a:path>
                <a:path w="7096125" h="1073150">
                  <a:moveTo>
                    <a:pt x="6638925" y="1063383"/>
                  </a:moveTo>
                  <a:lnTo>
                    <a:pt x="6629400" y="1063383"/>
                  </a:lnTo>
                  <a:lnTo>
                    <a:pt x="6629400" y="1072908"/>
                  </a:lnTo>
                  <a:lnTo>
                    <a:pt x="6638925" y="1072908"/>
                  </a:lnTo>
                  <a:lnTo>
                    <a:pt x="6638925" y="1063383"/>
                  </a:lnTo>
                  <a:close/>
                </a:path>
                <a:path w="7096125" h="1073150">
                  <a:moveTo>
                    <a:pt x="6696075" y="1063383"/>
                  </a:moveTo>
                  <a:lnTo>
                    <a:pt x="6686550" y="1063383"/>
                  </a:lnTo>
                  <a:lnTo>
                    <a:pt x="6686550" y="1072908"/>
                  </a:lnTo>
                  <a:lnTo>
                    <a:pt x="6696075" y="1072908"/>
                  </a:lnTo>
                  <a:lnTo>
                    <a:pt x="6696075" y="1063383"/>
                  </a:lnTo>
                  <a:close/>
                </a:path>
                <a:path w="7096125" h="1073150">
                  <a:moveTo>
                    <a:pt x="6753225" y="1063383"/>
                  </a:moveTo>
                  <a:lnTo>
                    <a:pt x="6743700" y="1063383"/>
                  </a:lnTo>
                  <a:lnTo>
                    <a:pt x="6743700" y="1072908"/>
                  </a:lnTo>
                  <a:lnTo>
                    <a:pt x="6753225" y="1072908"/>
                  </a:lnTo>
                  <a:lnTo>
                    <a:pt x="6753225" y="1063383"/>
                  </a:lnTo>
                  <a:close/>
                </a:path>
                <a:path w="7096125" h="1073150">
                  <a:moveTo>
                    <a:pt x="6810375" y="1063383"/>
                  </a:moveTo>
                  <a:lnTo>
                    <a:pt x="6800850" y="1063383"/>
                  </a:lnTo>
                  <a:lnTo>
                    <a:pt x="6800850" y="1072908"/>
                  </a:lnTo>
                  <a:lnTo>
                    <a:pt x="6810375" y="1072908"/>
                  </a:lnTo>
                  <a:lnTo>
                    <a:pt x="6810375" y="1063383"/>
                  </a:lnTo>
                  <a:close/>
                </a:path>
                <a:path w="7096125" h="1073150">
                  <a:moveTo>
                    <a:pt x="6867525" y="1063383"/>
                  </a:moveTo>
                  <a:lnTo>
                    <a:pt x="6858000" y="1063383"/>
                  </a:lnTo>
                  <a:lnTo>
                    <a:pt x="6858000" y="1072908"/>
                  </a:lnTo>
                  <a:lnTo>
                    <a:pt x="6867525" y="1072908"/>
                  </a:lnTo>
                  <a:lnTo>
                    <a:pt x="6867525" y="1063383"/>
                  </a:lnTo>
                  <a:close/>
                </a:path>
                <a:path w="7096125" h="1073150">
                  <a:moveTo>
                    <a:pt x="6924675" y="1063383"/>
                  </a:moveTo>
                  <a:lnTo>
                    <a:pt x="6915150" y="1063383"/>
                  </a:lnTo>
                  <a:lnTo>
                    <a:pt x="6915150" y="1072908"/>
                  </a:lnTo>
                  <a:lnTo>
                    <a:pt x="6924675" y="1072908"/>
                  </a:lnTo>
                  <a:lnTo>
                    <a:pt x="6924675" y="1063383"/>
                  </a:lnTo>
                  <a:close/>
                </a:path>
                <a:path w="7096125" h="1073150">
                  <a:moveTo>
                    <a:pt x="6981825" y="1063383"/>
                  </a:moveTo>
                  <a:lnTo>
                    <a:pt x="6972300" y="1063383"/>
                  </a:lnTo>
                  <a:lnTo>
                    <a:pt x="6972300" y="1072908"/>
                  </a:lnTo>
                  <a:lnTo>
                    <a:pt x="6981825" y="1072908"/>
                  </a:lnTo>
                  <a:lnTo>
                    <a:pt x="6981825" y="1063383"/>
                  </a:lnTo>
                  <a:close/>
                </a:path>
                <a:path w="7096125" h="1073150">
                  <a:moveTo>
                    <a:pt x="7038975" y="1063383"/>
                  </a:moveTo>
                  <a:lnTo>
                    <a:pt x="7029450" y="1063383"/>
                  </a:lnTo>
                  <a:lnTo>
                    <a:pt x="7029450" y="1072908"/>
                  </a:lnTo>
                  <a:lnTo>
                    <a:pt x="7038975" y="1072908"/>
                  </a:lnTo>
                  <a:lnTo>
                    <a:pt x="7038975" y="1063383"/>
                  </a:lnTo>
                  <a:close/>
                </a:path>
                <a:path w="7096125" h="1073150">
                  <a:moveTo>
                    <a:pt x="7096125" y="1063383"/>
                  </a:moveTo>
                  <a:lnTo>
                    <a:pt x="7086600" y="1063383"/>
                  </a:lnTo>
                  <a:lnTo>
                    <a:pt x="7086600" y="1072908"/>
                  </a:lnTo>
                  <a:lnTo>
                    <a:pt x="7096125" y="1072908"/>
                  </a:lnTo>
                  <a:lnTo>
                    <a:pt x="7096125" y="1063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6775" y="3487089"/>
              <a:ext cx="7096125" cy="1073150"/>
            </a:xfrm>
            <a:custGeom>
              <a:avLst/>
              <a:gdLst/>
              <a:ahLst/>
              <a:cxnLst/>
              <a:rect l="l" t="t" r="r" b="b"/>
              <a:pathLst>
                <a:path w="7096125" h="107315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096125" h="107315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096125" h="107315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096125" h="107315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096125" h="107315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096125" h="107315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7096125" h="107315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7096125" h="107315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7096125" h="107315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7096125" h="107315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7096125" h="107315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7096125" h="107315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7096125" h="107315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7096125" h="107315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7096125" h="107315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7096125" h="107315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7096125" h="107315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7096125" h="107315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7096125" h="107315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7096125" h="107315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7096125" h="107315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7096125" h="107315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7096125" h="107315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7096125" h="107315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7096125" h="1073150">
                  <a:moveTo>
                    <a:pt x="4467225" y="1063396"/>
                  </a:moveTo>
                  <a:lnTo>
                    <a:pt x="4457700" y="1063396"/>
                  </a:lnTo>
                  <a:lnTo>
                    <a:pt x="4457700" y="1072908"/>
                  </a:lnTo>
                  <a:lnTo>
                    <a:pt x="4467225" y="1072908"/>
                  </a:lnTo>
                  <a:lnTo>
                    <a:pt x="4467225" y="1063396"/>
                  </a:lnTo>
                  <a:close/>
                </a:path>
                <a:path w="7096125" h="1073150">
                  <a:moveTo>
                    <a:pt x="4524375" y="1063396"/>
                  </a:moveTo>
                  <a:lnTo>
                    <a:pt x="4514850" y="1063396"/>
                  </a:lnTo>
                  <a:lnTo>
                    <a:pt x="4514850" y="1072908"/>
                  </a:lnTo>
                  <a:lnTo>
                    <a:pt x="4524375" y="1072908"/>
                  </a:lnTo>
                  <a:lnTo>
                    <a:pt x="4524375" y="1063396"/>
                  </a:lnTo>
                  <a:close/>
                </a:path>
                <a:path w="7096125" h="1073150">
                  <a:moveTo>
                    <a:pt x="4581525" y="1063396"/>
                  </a:moveTo>
                  <a:lnTo>
                    <a:pt x="4572000" y="1063396"/>
                  </a:lnTo>
                  <a:lnTo>
                    <a:pt x="4572000" y="1072908"/>
                  </a:lnTo>
                  <a:lnTo>
                    <a:pt x="4581525" y="1072908"/>
                  </a:lnTo>
                  <a:lnTo>
                    <a:pt x="4581525" y="1063396"/>
                  </a:lnTo>
                  <a:close/>
                </a:path>
                <a:path w="7096125" h="1073150">
                  <a:moveTo>
                    <a:pt x="4638675" y="1063396"/>
                  </a:moveTo>
                  <a:lnTo>
                    <a:pt x="4629150" y="1063396"/>
                  </a:lnTo>
                  <a:lnTo>
                    <a:pt x="4629150" y="1072908"/>
                  </a:lnTo>
                  <a:lnTo>
                    <a:pt x="4638675" y="1072908"/>
                  </a:lnTo>
                  <a:lnTo>
                    <a:pt x="4638675" y="1063396"/>
                  </a:lnTo>
                  <a:close/>
                </a:path>
                <a:path w="7096125" h="1073150">
                  <a:moveTo>
                    <a:pt x="4695825" y="1063396"/>
                  </a:moveTo>
                  <a:lnTo>
                    <a:pt x="4686300" y="1063396"/>
                  </a:lnTo>
                  <a:lnTo>
                    <a:pt x="4686300" y="1072908"/>
                  </a:lnTo>
                  <a:lnTo>
                    <a:pt x="4695825" y="1072908"/>
                  </a:lnTo>
                  <a:lnTo>
                    <a:pt x="4695825" y="1063396"/>
                  </a:lnTo>
                  <a:close/>
                </a:path>
                <a:path w="7096125" h="1073150">
                  <a:moveTo>
                    <a:pt x="4752975" y="1063396"/>
                  </a:moveTo>
                  <a:lnTo>
                    <a:pt x="4743450" y="1063396"/>
                  </a:lnTo>
                  <a:lnTo>
                    <a:pt x="4743450" y="1072908"/>
                  </a:lnTo>
                  <a:lnTo>
                    <a:pt x="4752975" y="1072908"/>
                  </a:lnTo>
                  <a:lnTo>
                    <a:pt x="4752975" y="1063396"/>
                  </a:lnTo>
                  <a:close/>
                </a:path>
                <a:path w="7096125" h="1073150">
                  <a:moveTo>
                    <a:pt x="4810125" y="1063396"/>
                  </a:moveTo>
                  <a:lnTo>
                    <a:pt x="4800600" y="1063396"/>
                  </a:lnTo>
                  <a:lnTo>
                    <a:pt x="4800600" y="1072908"/>
                  </a:lnTo>
                  <a:lnTo>
                    <a:pt x="4810125" y="1072908"/>
                  </a:lnTo>
                  <a:lnTo>
                    <a:pt x="4810125" y="1063396"/>
                  </a:lnTo>
                  <a:close/>
                </a:path>
                <a:path w="7096125" h="1073150">
                  <a:moveTo>
                    <a:pt x="4867275" y="1063396"/>
                  </a:moveTo>
                  <a:lnTo>
                    <a:pt x="4857750" y="1063396"/>
                  </a:lnTo>
                  <a:lnTo>
                    <a:pt x="4857750" y="1072908"/>
                  </a:lnTo>
                  <a:lnTo>
                    <a:pt x="4867275" y="1072908"/>
                  </a:lnTo>
                  <a:lnTo>
                    <a:pt x="4867275" y="1063396"/>
                  </a:lnTo>
                  <a:close/>
                </a:path>
                <a:path w="7096125" h="1073150">
                  <a:moveTo>
                    <a:pt x="4924425" y="1063396"/>
                  </a:moveTo>
                  <a:lnTo>
                    <a:pt x="4914900" y="1063396"/>
                  </a:lnTo>
                  <a:lnTo>
                    <a:pt x="4914900" y="1072908"/>
                  </a:lnTo>
                  <a:lnTo>
                    <a:pt x="4924425" y="1072908"/>
                  </a:lnTo>
                  <a:lnTo>
                    <a:pt x="4924425" y="1063396"/>
                  </a:lnTo>
                  <a:close/>
                </a:path>
                <a:path w="7096125" h="1073150">
                  <a:moveTo>
                    <a:pt x="4981575" y="1063396"/>
                  </a:moveTo>
                  <a:lnTo>
                    <a:pt x="4972050" y="1063396"/>
                  </a:lnTo>
                  <a:lnTo>
                    <a:pt x="4972050" y="1072908"/>
                  </a:lnTo>
                  <a:lnTo>
                    <a:pt x="4981575" y="1072908"/>
                  </a:lnTo>
                  <a:lnTo>
                    <a:pt x="4981575" y="1063396"/>
                  </a:lnTo>
                  <a:close/>
                </a:path>
                <a:path w="7096125" h="1073150">
                  <a:moveTo>
                    <a:pt x="5038725" y="1063396"/>
                  </a:moveTo>
                  <a:lnTo>
                    <a:pt x="5029200" y="1063396"/>
                  </a:lnTo>
                  <a:lnTo>
                    <a:pt x="5029200" y="1072908"/>
                  </a:lnTo>
                  <a:lnTo>
                    <a:pt x="5038725" y="1072908"/>
                  </a:lnTo>
                  <a:lnTo>
                    <a:pt x="5038725" y="1063396"/>
                  </a:lnTo>
                  <a:close/>
                </a:path>
                <a:path w="7096125" h="1073150">
                  <a:moveTo>
                    <a:pt x="5095875" y="1063396"/>
                  </a:moveTo>
                  <a:lnTo>
                    <a:pt x="5086350" y="1063396"/>
                  </a:lnTo>
                  <a:lnTo>
                    <a:pt x="5086350" y="1072908"/>
                  </a:lnTo>
                  <a:lnTo>
                    <a:pt x="5095875" y="1072908"/>
                  </a:lnTo>
                  <a:lnTo>
                    <a:pt x="5095875" y="1063396"/>
                  </a:lnTo>
                  <a:close/>
                </a:path>
                <a:path w="7096125" h="1073150">
                  <a:moveTo>
                    <a:pt x="5153025" y="1063396"/>
                  </a:moveTo>
                  <a:lnTo>
                    <a:pt x="5143500" y="1063396"/>
                  </a:lnTo>
                  <a:lnTo>
                    <a:pt x="5143500" y="1072908"/>
                  </a:lnTo>
                  <a:lnTo>
                    <a:pt x="5153025" y="1072908"/>
                  </a:lnTo>
                  <a:lnTo>
                    <a:pt x="5153025" y="1063396"/>
                  </a:lnTo>
                  <a:close/>
                </a:path>
                <a:path w="7096125" h="1073150">
                  <a:moveTo>
                    <a:pt x="5210175" y="1063396"/>
                  </a:moveTo>
                  <a:lnTo>
                    <a:pt x="5200650" y="1063396"/>
                  </a:lnTo>
                  <a:lnTo>
                    <a:pt x="5200650" y="1072908"/>
                  </a:lnTo>
                  <a:lnTo>
                    <a:pt x="5210175" y="1072908"/>
                  </a:lnTo>
                  <a:lnTo>
                    <a:pt x="5210175" y="1063396"/>
                  </a:lnTo>
                  <a:close/>
                </a:path>
                <a:path w="7096125" h="1073150">
                  <a:moveTo>
                    <a:pt x="5267325" y="1063396"/>
                  </a:moveTo>
                  <a:lnTo>
                    <a:pt x="5257800" y="1063396"/>
                  </a:lnTo>
                  <a:lnTo>
                    <a:pt x="5257800" y="1072908"/>
                  </a:lnTo>
                  <a:lnTo>
                    <a:pt x="5267325" y="1072908"/>
                  </a:lnTo>
                  <a:lnTo>
                    <a:pt x="5267325" y="1063396"/>
                  </a:lnTo>
                  <a:close/>
                </a:path>
                <a:path w="7096125" h="1073150">
                  <a:moveTo>
                    <a:pt x="5324475" y="1063396"/>
                  </a:moveTo>
                  <a:lnTo>
                    <a:pt x="5314950" y="1063396"/>
                  </a:lnTo>
                  <a:lnTo>
                    <a:pt x="5314950" y="1072908"/>
                  </a:lnTo>
                  <a:lnTo>
                    <a:pt x="5324475" y="1072908"/>
                  </a:lnTo>
                  <a:lnTo>
                    <a:pt x="5324475" y="1063396"/>
                  </a:lnTo>
                  <a:close/>
                </a:path>
                <a:path w="7096125" h="1073150">
                  <a:moveTo>
                    <a:pt x="5381625" y="1063396"/>
                  </a:moveTo>
                  <a:lnTo>
                    <a:pt x="5372100" y="1063396"/>
                  </a:lnTo>
                  <a:lnTo>
                    <a:pt x="5372100" y="1072908"/>
                  </a:lnTo>
                  <a:lnTo>
                    <a:pt x="5381625" y="1072908"/>
                  </a:lnTo>
                  <a:lnTo>
                    <a:pt x="5381625" y="1063396"/>
                  </a:lnTo>
                  <a:close/>
                </a:path>
                <a:path w="7096125" h="1073150">
                  <a:moveTo>
                    <a:pt x="5438775" y="1063396"/>
                  </a:moveTo>
                  <a:lnTo>
                    <a:pt x="5429250" y="1063396"/>
                  </a:lnTo>
                  <a:lnTo>
                    <a:pt x="5429250" y="1072908"/>
                  </a:lnTo>
                  <a:lnTo>
                    <a:pt x="5438775" y="1072908"/>
                  </a:lnTo>
                  <a:lnTo>
                    <a:pt x="5438775" y="1063396"/>
                  </a:lnTo>
                  <a:close/>
                </a:path>
                <a:path w="7096125" h="1073150">
                  <a:moveTo>
                    <a:pt x="5495925" y="1063396"/>
                  </a:moveTo>
                  <a:lnTo>
                    <a:pt x="5486400" y="1063396"/>
                  </a:lnTo>
                  <a:lnTo>
                    <a:pt x="5486400" y="1072908"/>
                  </a:lnTo>
                  <a:lnTo>
                    <a:pt x="5495925" y="1072908"/>
                  </a:lnTo>
                  <a:lnTo>
                    <a:pt x="5495925" y="1063396"/>
                  </a:lnTo>
                  <a:close/>
                </a:path>
                <a:path w="7096125" h="1073150">
                  <a:moveTo>
                    <a:pt x="5553075" y="1063396"/>
                  </a:moveTo>
                  <a:lnTo>
                    <a:pt x="5543550" y="1063396"/>
                  </a:lnTo>
                  <a:lnTo>
                    <a:pt x="5543550" y="1072908"/>
                  </a:lnTo>
                  <a:lnTo>
                    <a:pt x="5553075" y="1072908"/>
                  </a:lnTo>
                  <a:lnTo>
                    <a:pt x="5553075" y="1063396"/>
                  </a:lnTo>
                  <a:close/>
                </a:path>
                <a:path w="7096125" h="1073150">
                  <a:moveTo>
                    <a:pt x="5610225" y="1063396"/>
                  </a:moveTo>
                  <a:lnTo>
                    <a:pt x="5600700" y="1063396"/>
                  </a:lnTo>
                  <a:lnTo>
                    <a:pt x="5600700" y="1072908"/>
                  </a:lnTo>
                  <a:lnTo>
                    <a:pt x="5610225" y="1072908"/>
                  </a:lnTo>
                  <a:lnTo>
                    <a:pt x="5610225" y="1063396"/>
                  </a:lnTo>
                  <a:close/>
                </a:path>
                <a:path w="7096125" h="1073150">
                  <a:moveTo>
                    <a:pt x="5667375" y="1063396"/>
                  </a:moveTo>
                  <a:lnTo>
                    <a:pt x="5657850" y="1063396"/>
                  </a:lnTo>
                  <a:lnTo>
                    <a:pt x="5657850" y="1072908"/>
                  </a:lnTo>
                  <a:lnTo>
                    <a:pt x="5667375" y="1072908"/>
                  </a:lnTo>
                  <a:lnTo>
                    <a:pt x="5667375" y="1063396"/>
                  </a:lnTo>
                  <a:close/>
                </a:path>
                <a:path w="7096125" h="1073150">
                  <a:moveTo>
                    <a:pt x="5724525" y="1063396"/>
                  </a:moveTo>
                  <a:lnTo>
                    <a:pt x="5715000" y="1063396"/>
                  </a:lnTo>
                  <a:lnTo>
                    <a:pt x="5715000" y="1072908"/>
                  </a:lnTo>
                  <a:lnTo>
                    <a:pt x="5724525" y="1072908"/>
                  </a:lnTo>
                  <a:lnTo>
                    <a:pt x="5724525" y="1063396"/>
                  </a:lnTo>
                  <a:close/>
                </a:path>
                <a:path w="7096125" h="1073150">
                  <a:moveTo>
                    <a:pt x="5781675" y="1063396"/>
                  </a:moveTo>
                  <a:lnTo>
                    <a:pt x="5772150" y="1063396"/>
                  </a:lnTo>
                  <a:lnTo>
                    <a:pt x="5772150" y="1072908"/>
                  </a:lnTo>
                  <a:lnTo>
                    <a:pt x="5781675" y="1072908"/>
                  </a:lnTo>
                  <a:lnTo>
                    <a:pt x="5781675" y="1063396"/>
                  </a:lnTo>
                  <a:close/>
                </a:path>
                <a:path w="7096125" h="1073150">
                  <a:moveTo>
                    <a:pt x="5838825" y="1063396"/>
                  </a:moveTo>
                  <a:lnTo>
                    <a:pt x="5829300" y="1063396"/>
                  </a:lnTo>
                  <a:lnTo>
                    <a:pt x="5829300" y="1072908"/>
                  </a:lnTo>
                  <a:lnTo>
                    <a:pt x="5838825" y="1072908"/>
                  </a:lnTo>
                  <a:lnTo>
                    <a:pt x="5838825" y="1063396"/>
                  </a:lnTo>
                  <a:close/>
                </a:path>
                <a:path w="7096125" h="1073150">
                  <a:moveTo>
                    <a:pt x="5895975" y="1063396"/>
                  </a:moveTo>
                  <a:lnTo>
                    <a:pt x="5886450" y="1063396"/>
                  </a:lnTo>
                  <a:lnTo>
                    <a:pt x="5886450" y="1072908"/>
                  </a:lnTo>
                  <a:lnTo>
                    <a:pt x="5895975" y="1072908"/>
                  </a:lnTo>
                  <a:lnTo>
                    <a:pt x="5895975" y="1063396"/>
                  </a:lnTo>
                  <a:close/>
                </a:path>
                <a:path w="7096125" h="1073150">
                  <a:moveTo>
                    <a:pt x="5953125" y="1063396"/>
                  </a:moveTo>
                  <a:lnTo>
                    <a:pt x="5943600" y="1063396"/>
                  </a:lnTo>
                  <a:lnTo>
                    <a:pt x="5943600" y="1072908"/>
                  </a:lnTo>
                  <a:lnTo>
                    <a:pt x="5953125" y="1072908"/>
                  </a:lnTo>
                  <a:lnTo>
                    <a:pt x="5953125" y="1063396"/>
                  </a:lnTo>
                  <a:close/>
                </a:path>
                <a:path w="7096125" h="1073150">
                  <a:moveTo>
                    <a:pt x="6010275" y="1063396"/>
                  </a:moveTo>
                  <a:lnTo>
                    <a:pt x="6000750" y="1063396"/>
                  </a:lnTo>
                  <a:lnTo>
                    <a:pt x="6000750" y="1072908"/>
                  </a:lnTo>
                  <a:lnTo>
                    <a:pt x="6010275" y="1072908"/>
                  </a:lnTo>
                  <a:lnTo>
                    <a:pt x="6010275" y="1063396"/>
                  </a:lnTo>
                  <a:close/>
                </a:path>
                <a:path w="7096125" h="1073150">
                  <a:moveTo>
                    <a:pt x="6067425" y="1063396"/>
                  </a:moveTo>
                  <a:lnTo>
                    <a:pt x="6057900" y="1063396"/>
                  </a:lnTo>
                  <a:lnTo>
                    <a:pt x="6057900" y="1072908"/>
                  </a:lnTo>
                  <a:lnTo>
                    <a:pt x="6067425" y="1072908"/>
                  </a:lnTo>
                  <a:lnTo>
                    <a:pt x="6067425" y="1063396"/>
                  </a:lnTo>
                  <a:close/>
                </a:path>
                <a:path w="7096125" h="1073150">
                  <a:moveTo>
                    <a:pt x="6124575" y="1063396"/>
                  </a:moveTo>
                  <a:lnTo>
                    <a:pt x="6115050" y="1063396"/>
                  </a:lnTo>
                  <a:lnTo>
                    <a:pt x="6115050" y="1072908"/>
                  </a:lnTo>
                  <a:lnTo>
                    <a:pt x="6124575" y="1072908"/>
                  </a:lnTo>
                  <a:lnTo>
                    <a:pt x="6124575" y="1063396"/>
                  </a:lnTo>
                  <a:close/>
                </a:path>
                <a:path w="7096125" h="1073150">
                  <a:moveTo>
                    <a:pt x="6181725" y="1063396"/>
                  </a:moveTo>
                  <a:lnTo>
                    <a:pt x="6172200" y="1063396"/>
                  </a:lnTo>
                  <a:lnTo>
                    <a:pt x="6172200" y="1072908"/>
                  </a:lnTo>
                  <a:lnTo>
                    <a:pt x="6181725" y="1072908"/>
                  </a:lnTo>
                  <a:lnTo>
                    <a:pt x="6181725" y="1063396"/>
                  </a:lnTo>
                  <a:close/>
                </a:path>
                <a:path w="7096125" h="1073150">
                  <a:moveTo>
                    <a:pt x="6238875" y="1063396"/>
                  </a:moveTo>
                  <a:lnTo>
                    <a:pt x="6229350" y="1063396"/>
                  </a:lnTo>
                  <a:lnTo>
                    <a:pt x="6229350" y="1072908"/>
                  </a:lnTo>
                  <a:lnTo>
                    <a:pt x="6238875" y="1072908"/>
                  </a:lnTo>
                  <a:lnTo>
                    <a:pt x="6238875" y="1063396"/>
                  </a:lnTo>
                  <a:close/>
                </a:path>
                <a:path w="7096125" h="1073150">
                  <a:moveTo>
                    <a:pt x="6296025" y="1063396"/>
                  </a:moveTo>
                  <a:lnTo>
                    <a:pt x="6286500" y="1063396"/>
                  </a:lnTo>
                  <a:lnTo>
                    <a:pt x="6286500" y="1072908"/>
                  </a:lnTo>
                  <a:lnTo>
                    <a:pt x="6296025" y="1072908"/>
                  </a:lnTo>
                  <a:lnTo>
                    <a:pt x="6296025" y="1063396"/>
                  </a:lnTo>
                  <a:close/>
                </a:path>
                <a:path w="7096125" h="1073150">
                  <a:moveTo>
                    <a:pt x="6353175" y="1063396"/>
                  </a:moveTo>
                  <a:lnTo>
                    <a:pt x="6343650" y="1063396"/>
                  </a:lnTo>
                  <a:lnTo>
                    <a:pt x="6343650" y="1072908"/>
                  </a:lnTo>
                  <a:lnTo>
                    <a:pt x="6353175" y="1072908"/>
                  </a:lnTo>
                  <a:lnTo>
                    <a:pt x="6353175" y="1063396"/>
                  </a:lnTo>
                  <a:close/>
                </a:path>
                <a:path w="7096125" h="1073150">
                  <a:moveTo>
                    <a:pt x="6410325" y="1063396"/>
                  </a:moveTo>
                  <a:lnTo>
                    <a:pt x="6400800" y="1063396"/>
                  </a:lnTo>
                  <a:lnTo>
                    <a:pt x="6400800" y="1072908"/>
                  </a:lnTo>
                  <a:lnTo>
                    <a:pt x="6410325" y="1072908"/>
                  </a:lnTo>
                  <a:lnTo>
                    <a:pt x="6410325" y="1063396"/>
                  </a:lnTo>
                  <a:close/>
                </a:path>
                <a:path w="7096125" h="1073150">
                  <a:moveTo>
                    <a:pt x="6467475" y="1063396"/>
                  </a:moveTo>
                  <a:lnTo>
                    <a:pt x="6457950" y="1063396"/>
                  </a:lnTo>
                  <a:lnTo>
                    <a:pt x="6457950" y="1072908"/>
                  </a:lnTo>
                  <a:lnTo>
                    <a:pt x="6467475" y="1072908"/>
                  </a:lnTo>
                  <a:lnTo>
                    <a:pt x="6467475" y="1063396"/>
                  </a:lnTo>
                  <a:close/>
                </a:path>
                <a:path w="7096125" h="1073150">
                  <a:moveTo>
                    <a:pt x="6524625" y="1063396"/>
                  </a:moveTo>
                  <a:lnTo>
                    <a:pt x="6515100" y="1063396"/>
                  </a:lnTo>
                  <a:lnTo>
                    <a:pt x="6515100" y="1072908"/>
                  </a:lnTo>
                  <a:lnTo>
                    <a:pt x="6524625" y="1072908"/>
                  </a:lnTo>
                  <a:lnTo>
                    <a:pt x="6524625" y="1063396"/>
                  </a:lnTo>
                  <a:close/>
                </a:path>
                <a:path w="7096125" h="1073150">
                  <a:moveTo>
                    <a:pt x="6581775" y="1063396"/>
                  </a:moveTo>
                  <a:lnTo>
                    <a:pt x="6572250" y="1063396"/>
                  </a:lnTo>
                  <a:lnTo>
                    <a:pt x="6572250" y="1072908"/>
                  </a:lnTo>
                  <a:lnTo>
                    <a:pt x="6581775" y="1072908"/>
                  </a:lnTo>
                  <a:lnTo>
                    <a:pt x="6581775" y="1063396"/>
                  </a:lnTo>
                  <a:close/>
                </a:path>
                <a:path w="7096125" h="1073150">
                  <a:moveTo>
                    <a:pt x="6638925" y="1063396"/>
                  </a:moveTo>
                  <a:lnTo>
                    <a:pt x="6629400" y="1063396"/>
                  </a:lnTo>
                  <a:lnTo>
                    <a:pt x="6629400" y="1072908"/>
                  </a:lnTo>
                  <a:lnTo>
                    <a:pt x="6638925" y="1072908"/>
                  </a:lnTo>
                  <a:lnTo>
                    <a:pt x="6638925" y="1063396"/>
                  </a:lnTo>
                  <a:close/>
                </a:path>
                <a:path w="7096125" h="1073150">
                  <a:moveTo>
                    <a:pt x="6696075" y="1063396"/>
                  </a:moveTo>
                  <a:lnTo>
                    <a:pt x="6686550" y="1063396"/>
                  </a:lnTo>
                  <a:lnTo>
                    <a:pt x="6686550" y="1072908"/>
                  </a:lnTo>
                  <a:lnTo>
                    <a:pt x="6696075" y="1072908"/>
                  </a:lnTo>
                  <a:lnTo>
                    <a:pt x="6696075" y="1063396"/>
                  </a:lnTo>
                  <a:close/>
                </a:path>
                <a:path w="7096125" h="1073150">
                  <a:moveTo>
                    <a:pt x="6753225" y="1063396"/>
                  </a:moveTo>
                  <a:lnTo>
                    <a:pt x="6743700" y="1063396"/>
                  </a:lnTo>
                  <a:lnTo>
                    <a:pt x="6743700" y="1072908"/>
                  </a:lnTo>
                  <a:lnTo>
                    <a:pt x="6753225" y="1072908"/>
                  </a:lnTo>
                  <a:lnTo>
                    <a:pt x="6753225" y="1063396"/>
                  </a:lnTo>
                  <a:close/>
                </a:path>
                <a:path w="7096125" h="1073150">
                  <a:moveTo>
                    <a:pt x="6810375" y="1063396"/>
                  </a:moveTo>
                  <a:lnTo>
                    <a:pt x="6800850" y="1063396"/>
                  </a:lnTo>
                  <a:lnTo>
                    <a:pt x="6800850" y="1072908"/>
                  </a:lnTo>
                  <a:lnTo>
                    <a:pt x="6810375" y="1072908"/>
                  </a:lnTo>
                  <a:lnTo>
                    <a:pt x="6810375" y="1063396"/>
                  </a:lnTo>
                  <a:close/>
                </a:path>
                <a:path w="7096125" h="1073150">
                  <a:moveTo>
                    <a:pt x="6867525" y="1063396"/>
                  </a:moveTo>
                  <a:lnTo>
                    <a:pt x="6858000" y="1063396"/>
                  </a:lnTo>
                  <a:lnTo>
                    <a:pt x="6858000" y="1072908"/>
                  </a:lnTo>
                  <a:lnTo>
                    <a:pt x="6867525" y="1072908"/>
                  </a:lnTo>
                  <a:lnTo>
                    <a:pt x="6867525" y="1063396"/>
                  </a:lnTo>
                  <a:close/>
                </a:path>
                <a:path w="7096125" h="1073150">
                  <a:moveTo>
                    <a:pt x="6924675" y="1063396"/>
                  </a:moveTo>
                  <a:lnTo>
                    <a:pt x="6915150" y="1063396"/>
                  </a:lnTo>
                  <a:lnTo>
                    <a:pt x="6915150" y="1072908"/>
                  </a:lnTo>
                  <a:lnTo>
                    <a:pt x="6924675" y="1072908"/>
                  </a:lnTo>
                  <a:lnTo>
                    <a:pt x="6924675" y="1063396"/>
                  </a:lnTo>
                  <a:close/>
                </a:path>
                <a:path w="7096125" h="1073150">
                  <a:moveTo>
                    <a:pt x="6981825" y="1063396"/>
                  </a:moveTo>
                  <a:lnTo>
                    <a:pt x="6972300" y="1063396"/>
                  </a:lnTo>
                  <a:lnTo>
                    <a:pt x="6972300" y="1072908"/>
                  </a:lnTo>
                  <a:lnTo>
                    <a:pt x="6981825" y="1072908"/>
                  </a:lnTo>
                  <a:lnTo>
                    <a:pt x="6981825" y="1063396"/>
                  </a:lnTo>
                  <a:close/>
                </a:path>
                <a:path w="7096125" h="1073150">
                  <a:moveTo>
                    <a:pt x="7038975" y="1063396"/>
                  </a:moveTo>
                  <a:lnTo>
                    <a:pt x="7029450" y="1063396"/>
                  </a:lnTo>
                  <a:lnTo>
                    <a:pt x="7029450" y="1072908"/>
                  </a:lnTo>
                  <a:lnTo>
                    <a:pt x="7038975" y="1072908"/>
                  </a:lnTo>
                  <a:lnTo>
                    <a:pt x="7038975" y="1063396"/>
                  </a:lnTo>
                  <a:close/>
                </a:path>
                <a:path w="7096125" h="1073150">
                  <a:moveTo>
                    <a:pt x="7096125" y="1063396"/>
                  </a:moveTo>
                  <a:lnTo>
                    <a:pt x="7086600" y="1063396"/>
                  </a:lnTo>
                  <a:lnTo>
                    <a:pt x="7086600" y="1072908"/>
                  </a:lnTo>
                  <a:lnTo>
                    <a:pt x="7096125" y="1072908"/>
                  </a:lnTo>
                  <a:lnTo>
                    <a:pt x="7096125" y="1063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24275" y="348708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6775" y="2423718"/>
              <a:ext cx="7096125" cy="1073150"/>
            </a:xfrm>
            <a:custGeom>
              <a:avLst/>
              <a:gdLst/>
              <a:ahLst/>
              <a:cxnLst/>
              <a:rect l="l" t="t" r="r" b="b"/>
              <a:pathLst>
                <a:path w="7096125" h="107315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096125" h="107315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096125" h="107315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096125" h="107315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096125" h="107315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096125" h="107315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7096125" h="107315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7096125" h="107315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7096125" h="107315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7096125" h="107315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7096125" h="107315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7096125" h="107315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7096125" h="107315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7096125" h="107315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7096125" h="107315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7096125" h="107315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7096125" h="107315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7096125" h="107315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7096125" h="107315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7096125" h="107315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7096125" h="107315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7096125" h="107315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7096125" h="107315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7096125" h="107315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7096125" h="107315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7096125" h="107315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7096125" h="107315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7096125" h="107315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7096125" h="107315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7096125" h="107315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7096125" h="107315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7096125" h="107315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7096125" h="107315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7096125" h="107315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7096125" h="107315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7096125" h="107315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7096125" h="107315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7096125" h="107315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7096125" h="107315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7096125" h="107315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7096125" h="107315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7096125" h="107315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7096125" h="107315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7096125" h="107315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  <a:path w="7096125" h="1073150">
                  <a:moveTo>
                    <a:pt x="4067175" y="0"/>
                  </a:moveTo>
                  <a:lnTo>
                    <a:pt x="4057650" y="0"/>
                  </a:lnTo>
                  <a:lnTo>
                    <a:pt x="4057650" y="9525"/>
                  </a:lnTo>
                  <a:lnTo>
                    <a:pt x="4067175" y="9525"/>
                  </a:lnTo>
                  <a:lnTo>
                    <a:pt x="4067175" y="0"/>
                  </a:lnTo>
                  <a:close/>
                </a:path>
                <a:path w="7096125" h="1073150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7096125" h="1073150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7096125" h="1073150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7096125" h="1073150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7096125" h="1073150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7096125" h="1073150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7096125" h="1073150">
                  <a:moveTo>
                    <a:pt x="4467225" y="0"/>
                  </a:moveTo>
                  <a:lnTo>
                    <a:pt x="4457700" y="0"/>
                  </a:lnTo>
                  <a:lnTo>
                    <a:pt x="445770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7096125" h="1073150">
                  <a:moveTo>
                    <a:pt x="4524375" y="0"/>
                  </a:moveTo>
                  <a:lnTo>
                    <a:pt x="4514850" y="0"/>
                  </a:lnTo>
                  <a:lnTo>
                    <a:pt x="4514850" y="9525"/>
                  </a:lnTo>
                  <a:lnTo>
                    <a:pt x="4524375" y="9525"/>
                  </a:lnTo>
                  <a:lnTo>
                    <a:pt x="4524375" y="0"/>
                  </a:lnTo>
                  <a:close/>
                </a:path>
                <a:path w="7096125" h="1073150">
                  <a:moveTo>
                    <a:pt x="4581525" y="0"/>
                  </a:moveTo>
                  <a:lnTo>
                    <a:pt x="4572000" y="0"/>
                  </a:lnTo>
                  <a:lnTo>
                    <a:pt x="4572000" y="9525"/>
                  </a:lnTo>
                  <a:lnTo>
                    <a:pt x="4581525" y="9525"/>
                  </a:lnTo>
                  <a:lnTo>
                    <a:pt x="4581525" y="0"/>
                  </a:lnTo>
                  <a:close/>
                </a:path>
                <a:path w="7096125" h="1073150">
                  <a:moveTo>
                    <a:pt x="4638675" y="0"/>
                  </a:moveTo>
                  <a:lnTo>
                    <a:pt x="4629150" y="0"/>
                  </a:lnTo>
                  <a:lnTo>
                    <a:pt x="4629150" y="9525"/>
                  </a:lnTo>
                  <a:lnTo>
                    <a:pt x="4638675" y="9525"/>
                  </a:lnTo>
                  <a:lnTo>
                    <a:pt x="4638675" y="0"/>
                  </a:lnTo>
                  <a:close/>
                </a:path>
                <a:path w="7096125" h="1073150">
                  <a:moveTo>
                    <a:pt x="4695825" y="0"/>
                  </a:moveTo>
                  <a:lnTo>
                    <a:pt x="4686300" y="0"/>
                  </a:lnTo>
                  <a:lnTo>
                    <a:pt x="4686300" y="9525"/>
                  </a:lnTo>
                  <a:lnTo>
                    <a:pt x="4695825" y="9525"/>
                  </a:lnTo>
                  <a:lnTo>
                    <a:pt x="4695825" y="0"/>
                  </a:lnTo>
                  <a:close/>
                </a:path>
                <a:path w="7096125" h="1073150">
                  <a:moveTo>
                    <a:pt x="4752975" y="0"/>
                  </a:moveTo>
                  <a:lnTo>
                    <a:pt x="4743450" y="0"/>
                  </a:lnTo>
                  <a:lnTo>
                    <a:pt x="4743450" y="9525"/>
                  </a:lnTo>
                  <a:lnTo>
                    <a:pt x="4752975" y="9525"/>
                  </a:lnTo>
                  <a:lnTo>
                    <a:pt x="4752975" y="0"/>
                  </a:lnTo>
                  <a:close/>
                </a:path>
                <a:path w="7096125" h="1073150">
                  <a:moveTo>
                    <a:pt x="4810125" y="0"/>
                  </a:moveTo>
                  <a:lnTo>
                    <a:pt x="4800600" y="0"/>
                  </a:lnTo>
                  <a:lnTo>
                    <a:pt x="4800600" y="9525"/>
                  </a:lnTo>
                  <a:lnTo>
                    <a:pt x="4810125" y="9525"/>
                  </a:lnTo>
                  <a:lnTo>
                    <a:pt x="4810125" y="0"/>
                  </a:lnTo>
                  <a:close/>
                </a:path>
                <a:path w="7096125" h="1073150">
                  <a:moveTo>
                    <a:pt x="4867275" y="0"/>
                  </a:moveTo>
                  <a:lnTo>
                    <a:pt x="4857750" y="0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0"/>
                  </a:lnTo>
                  <a:close/>
                </a:path>
                <a:path w="7096125" h="1073150">
                  <a:moveTo>
                    <a:pt x="4924425" y="0"/>
                  </a:moveTo>
                  <a:lnTo>
                    <a:pt x="4914900" y="0"/>
                  </a:lnTo>
                  <a:lnTo>
                    <a:pt x="4914900" y="9525"/>
                  </a:lnTo>
                  <a:lnTo>
                    <a:pt x="4924425" y="9525"/>
                  </a:lnTo>
                  <a:lnTo>
                    <a:pt x="4924425" y="0"/>
                  </a:lnTo>
                  <a:close/>
                </a:path>
                <a:path w="7096125" h="1073150">
                  <a:moveTo>
                    <a:pt x="4981575" y="0"/>
                  </a:moveTo>
                  <a:lnTo>
                    <a:pt x="4972050" y="0"/>
                  </a:lnTo>
                  <a:lnTo>
                    <a:pt x="4972050" y="9525"/>
                  </a:lnTo>
                  <a:lnTo>
                    <a:pt x="4981575" y="9525"/>
                  </a:lnTo>
                  <a:lnTo>
                    <a:pt x="4981575" y="0"/>
                  </a:lnTo>
                  <a:close/>
                </a:path>
                <a:path w="7096125" h="1073150">
                  <a:moveTo>
                    <a:pt x="5038725" y="0"/>
                  </a:moveTo>
                  <a:lnTo>
                    <a:pt x="5029200" y="0"/>
                  </a:lnTo>
                  <a:lnTo>
                    <a:pt x="5029200" y="9525"/>
                  </a:lnTo>
                  <a:lnTo>
                    <a:pt x="5038725" y="9525"/>
                  </a:lnTo>
                  <a:lnTo>
                    <a:pt x="5038725" y="0"/>
                  </a:lnTo>
                  <a:close/>
                </a:path>
                <a:path w="7096125" h="1073150">
                  <a:moveTo>
                    <a:pt x="5095875" y="0"/>
                  </a:moveTo>
                  <a:lnTo>
                    <a:pt x="5086350" y="0"/>
                  </a:lnTo>
                  <a:lnTo>
                    <a:pt x="5086350" y="9525"/>
                  </a:lnTo>
                  <a:lnTo>
                    <a:pt x="5095875" y="9525"/>
                  </a:lnTo>
                  <a:lnTo>
                    <a:pt x="5095875" y="0"/>
                  </a:lnTo>
                  <a:close/>
                </a:path>
                <a:path w="7096125" h="1073150">
                  <a:moveTo>
                    <a:pt x="5153025" y="0"/>
                  </a:moveTo>
                  <a:lnTo>
                    <a:pt x="5143500" y="0"/>
                  </a:lnTo>
                  <a:lnTo>
                    <a:pt x="5143500" y="9525"/>
                  </a:lnTo>
                  <a:lnTo>
                    <a:pt x="5153025" y="9525"/>
                  </a:lnTo>
                  <a:lnTo>
                    <a:pt x="5153025" y="0"/>
                  </a:lnTo>
                  <a:close/>
                </a:path>
                <a:path w="7096125" h="1073150">
                  <a:moveTo>
                    <a:pt x="5210175" y="0"/>
                  </a:moveTo>
                  <a:lnTo>
                    <a:pt x="5200650" y="0"/>
                  </a:lnTo>
                  <a:lnTo>
                    <a:pt x="5200650" y="9525"/>
                  </a:lnTo>
                  <a:lnTo>
                    <a:pt x="5210175" y="9525"/>
                  </a:lnTo>
                  <a:lnTo>
                    <a:pt x="5210175" y="0"/>
                  </a:lnTo>
                  <a:close/>
                </a:path>
                <a:path w="7096125" h="1073150">
                  <a:moveTo>
                    <a:pt x="5267325" y="0"/>
                  </a:moveTo>
                  <a:lnTo>
                    <a:pt x="5257800" y="0"/>
                  </a:lnTo>
                  <a:lnTo>
                    <a:pt x="5257800" y="9525"/>
                  </a:lnTo>
                  <a:lnTo>
                    <a:pt x="5267325" y="9525"/>
                  </a:lnTo>
                  <a:lnTo>
                    <a:pt x="5267325" y="0"/>
                  </a:lnTo>
                  <a:close/>
                </a:path>
                <a:path w="7096125" h="1073150">
                  <a:moveTo>
                    <a:pt x="6867525" y="1063371"/>
                  </a:moveTo>
                  <a:lnTo>
                    <a:pt x="6858000" y="1063371"/>
                  </a:lnTo>
                  <a:lnTo>
                    <a:pt x="6858000" y="1072896"/>
                  </a:lnTo>
                  <a:lnTo>
                    <a:pt x="6867525" y="1072896"/>
                  </a:lnTo>
                  <a:lnTo>
                    <a:pt x="6867525" y="1063371"/>
                  </a:lnTo>
                  <a:close/>
                </a:path>
                <a:path w="7096125" h="1073150">
                  <a:moveTo>
                    <a:pt x="6924675" y="1063371"/>
                  </a:moveTo>
                  <a:lnTo>
                    <a:pt x="6915150" y="1063371"/>
                  </a:lnTo>
                  <a:lnTo>
                    <a:pt x="6915150" y="1072896"/>
                  </a:lnTo>
                  <a:lnTo>
                    <a:pt x="6924675" y="1072896"/>
                  </a:lnTo>
                  <a:lnTo>
                    <a:pt x="6924675" y="1063371"/>
                  </a:lnTo>
                  <a:close/>
                </a:path>
                <a:path w="7096125" h="1073150">
                  <a:moveTo>
                    <a:pt x="6981825" y="1063371"/>
                  </a:moveTo>
                  <a:lnTo>
                    <a:pt x="6972300" y="1063371"/>
                  </a:lnTo>
                  <a:lnTo>
                    <a:pt x="6972300" y="1072896"/>
                  </a:lnTo>
                  <a:lnTo>
                    <a:pt x="6981825" y="1072896"/>
                  </a:lnTo>
                  <a:lnTo>
                    <a:pt x="6981825" y="1063371"/>
                  </a:lnTo>
                  <a:close/>
                </a:path>
                <a:path w="7096125" h="1073150">
                  <a:moveTo>
                    <a:pt x="7038975" y="1063371"/>
                  </a:moveTo>
                  <a:lnTo>
                    <a:pt x="7029450" y="1063371"/>
                  </a:lnTo>
                  <a:lnTo>
                    <a:pt x="7029450" y="1072896"/>
                  </a:lnTo>
                  <a:lnTo>
                    <a:pt x="7038975" y="1072896"/>
                  </a:lnTo>
                  <a:lnTo>
                    <a:pt x="7038975" y="1063371"/>
                  </a:lnTo>
                  <a:close/>
                </a:path>
                <a:path w="7096125" h="1073150">
                  <a:moveTo>
                    <a:pt x="7096125" y="1063371"/>
                  </a:moveTo>
                  <a:lnTo>
                    <a:pt x="7086600" y="1063371"/>
                  </a:lnTo>
                  <a:lnTo>
                    <a:pt x="7086600" y="1072896"/>
                  </a:lnTo>
                  <a:lnTo>
                    <a:pt x="7096125" y="1072896"/>
                  </a:lnTo>
                  <a:lnTo>
                    <a:pt x="7096125" y="1063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6775" y="1360334"/>
              <a:ext cx="7096125" cy="1073150"/>
            </a:xfrm>
            <a:custGeom>
              <a:avLst/>
              <a:gdLst/>
              <a:ahLst/>
              <a:cxnLst/>
              <a:rect l="l" t="t" r="r" b="b"/>
              <a:pathLst>
                <a:path w="7096125" h="1073150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7096125" h="1073150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7096125" h="1073150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7096125" h="1073150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7096125" h="1073150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7096125" h="1073150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7096125" h="1073150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7096125" h="1073150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7096125" h="1073150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7096125" h="107315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7096125" h="107315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7096125" h="107315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7096125" h="107315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7096125" h="107315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7096125" h="107315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7096125" h="107315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7096125" h="107315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7096125" h="107315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7096125" h="107315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7096125" h="107315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7096125" h="107315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7096125" h="107315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7096125" h="107315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7096125" h="107315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7096125" h="107315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7096125" h="107315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7096125" h="107315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7096125" h="107315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7096125" h="107315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7096125" h="107315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7096125" h="107315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7096125" h="107315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7096125" h="107315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7096125" h="107315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7096125" h="107315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7096125" h="107315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7096125" h="107315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7096125" h="107315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7096125" h="1073150">
                  <a:moveTo>
                    <a:pt x="5267325" y="1063383"/>
                  </a:moveTo>
                  <a:lnTo>
                    <a:pt x="5257800" y="1063383"/>
                  </a:lnTo>
                  <a:lnTo>
                    <a:pt x="5257800" y="1072908"/>
                  </a:lnTo>
                  <a:lnTo>
                    <a:pt x="5267325" y="1072908"/>
                  </a:lnTo>
                  <a:lnTo>
                    <a:pt x="5267325" y="1063383"/>
                  </a:lnTo>
                  <a:close/>
                </a:path>
                <a:path w="7096125" h="1073150">
                  <a:moveTo>
                    <a:pt x="5324475" y="1063383"/>
                  </a:moveTo>
                  <a:lnTo>
                    <a:pt x="5314950" y="1063383"/>
                  </a:lnTo>
                  <a:lnTo>
                    <a:pt x="5314950" y="1072908"/>
                  </a:lnTo>
                  <a:lnTo>
                    <a:pt x="5324475" y="1072908"/>
                  </a:lnTo>
                  <a:lnTo>
                    <a:pt x="5324475" y="1063383"/>
                  </a:lnTo>
                  <a:close/>
                </a:path>
                <a:path w="7096125" h="1073150">
                  <a:moveTo>
                    <a:pt x="5381625" y="1063383"/>
                  </a:moveTo>
                  <a:lnTo>
                    <a:pt x="5372100" y="1063383"/>
                  </a:lnTo>
                  <a:lnTo>
                    <a:pt x="5372100" y="1072908"/>
                  </a:lnTo>
                  <a:lnTo>
                    <a:pt x="5381625" y="1072908"/>
                  </a:lnTo>
                  <a:lnTo>
                    <a:pt x="5381625" y="1063383"/>
                  </a:lnTo>
                  <a:close/>
                </a:path>
                <a:path w="7096125" h="1073150">
                  <a:moveTo>
                    <a:pt x="5438775" y="1063383"/>
                  </a:moveTo>
                  <a:lnTo>
                    <a:pt x="5429250" y="1063383"/>
                  </a:lnTo>
                  <a:lnTo>
                    <a:pt x="5429250" y="1072908"/>
                  </a:lnTo>
                  <a:lnTo>
                    <a:pt x="5438775" y="1072908"/>
                  </a:lnTo>
                  <a:lnTo>
                    <a:pt x="5438775" y="1063383"/>
                  </a:lnTo>
                  <a:close/>
                </a:path>
                <a:path w="7096125" h="1073150">
                  <a:moveTo>
                    <a:pt x="5495925" y="1063383"/>
                  </a:moveTo>
                  <a:lnTo>
                    <a:pt x="5486400" y="1063383"/>
                  </a:lnTo>
                  <a:lnTo>
                    <a:pt x="5486400" y="1072908"/>
                  </a:lnTo>
                  <a:lnTo>
                    <a:pt x="5495925" y="1072908"/>
                  </a:lnTo>
                  <a:lnTo>
                    <a:pt x="5495925" y="1063383"/>
                  </a:lnTo>
                  <a:close/>
                </a:path>
                <a:path w="7096125" h="1073150">
                  <a:moveTo>
                    <a:pt x="5553075" y="1063383"/>
                  </a:moveTo>
                  <a:lnTo>
                    <a:pt x="5543550" y="1063383"/>
                  </a:lnTo>
                  <a:lnTo>
                    <a:pt x="5543550" y="1072908"/>
                  </a:lnTo>
                  <a:lnTo>
                    <a:pt x="5553075" y="1072908"/>
                  </a:lnTo>
                  <a:lnTo>
                    <a:pt x="5553075" y="1063383"/>
                  </a:lnTo>
                  <a:close/>
                </a:path>
                <a:path w="7096125" h="1073150">
                  <a:moveTo>
                    <a:pt x="5610225" y="1063383"/>
                  </a:moveTo>
                  <a:lnTo>
                    <a:pt x="5600700" y="1063383"/>
                  </a:lnTo>
                  <a:lnTo>
                    <a:pt x="5600700" y="1072908"/>
                  </a:lnTo>
                  <a:lnTo>
                    <a:pt x="5610225" y="1072908"/>
                  </a:lnTo>
                  <a:lnTo>
                    <a:pt x="5610225" y="1063383"/>
                  </a:lnTo>
                  <a:close/>
                </a:path>
                <a:path w="7096125" h="1073150">
                  <a:moveTo>
                    <a:pt x="5667375" y="1063383"/>
                  </a:moveTo>
                  <a:lnTo>
                    <a:pt x="5657850" y="1063383"/>
                  </a:lnTo>
                  <a:lnTo>
                    <a:pt x="5657850" y="1072908"/>
                  </a:lnTo>
                  <a:lnTo>
                    <a:pt x="5667375" y="1072908"/>
                  </a:lnTo>
                  <a:lnTo>
                    <a:pt x="5667375" y="1063383"/>
                  </a:lnTo>
                  <a:close/>
                </a:path>
                <a:path w="7096125" h="1073150">
                  <a:moveTo>
                    <a:pt x="5724525" y="1063383"/>
                  </a:moveTo>
                  <a:lnTo>
                    <a:pt x="5715000" y="1063383"/>
                  </a:lnTo>
                  <a:lnTo>
                    <a:pt x="5715000" y="1072908"/>
                  </a:lnTo>
                  <a:lnTo>
                    <a:pt x="5724525" y="1072908"/>
                  </a:lnTo>
                  <a:lnTo>
                    <a:pt x="5724525" y="1063383"/>
                  </a:lnTo>
                  <a:close/>
                </a:path>
                <a:path w="7096125" h="1073150">
                  <a:moveTo>
                    <a:pt x="5781675" y="1063383"/>
                  </a:moveTo>
                  <a:lnTo>
                    <a:pt x="5772150" y="1063383"/>
                  </a:lnTo>
                  <a:lnTo>
                    <a:pt x="5772150" y="1072908"/>
                  </a:lnTo>
                  <a:lnTo>
                    <a:pt x="5781675" y="1072908"/>
                  </a:lnTo>
                  <a:lnTo>
                    <a:pt x="5781675" y="1063383"/>
                  </a:lnTo>
                  <a:close/>
                </a:path>
                <a:path w="7096125" h="1073150">
                  <a:moveTo>
                    <a:pt x="5838825" y="1063383"/>
                  </a:moveTo>
                  <a:lnTo>
                    <a:pt x="5829300" y="1063383"/>
                  </a:lnTo>
                  <a:lnTo>
                    <a:pt x="5829300" y="1072908"/>
                  </a:lnTo>
                  <a:lnTo>
                    <a:pt x="5838825" y="1072908"/>
                  </a:lnTo>
                  <a:lnTo>
                    <a:pt x="5838825" y="1063383"/>
                  </a:lnTo>
                  <a:close/>
                </a:path>
                <a:path w="7096125" h="1073150">
                  <a:moveTo>
                    <a:pt x="5895975" y="1063383"/>
                  </a:moveTo>
                  <a:lnTo>
                    <a:pt x="5886450" y="1063383"/>
                  </a:lnTo>
                  <a:lnTo>
                    <a:pt x="5886450" y="1072908"/>
                  </a:lnTo>
                  <a:lnTo>
                    <a:pt x="5895975" y="1072908"/>
                  </a:lnTo>
                  <a:lnTo>
                    <a:pt x="5895975" y="1063383"/>
                  </a:lnTo>
                  <a:close/>
                </a:path>
                <a:path w="7096125" h="1073150">
                  <a:moveTo>
                    <a:pt x="5953125" y="1063383"/>
                  </a:moveTo>
                  <a:lnTo>
                    <a:pt x="5943600" y="1063383"/>
                  </a:lnTo>
                  <a:lnTo>
                    <a:pt x="5943600" y="1072908"/>
                  </a:lnTo>
                  <a:lnTo>
                    <a:pt x="5953125" y="1072908"/>
                  </a:lnTo>
                  <a:lnTo>
                    <a:pt x="5953125" y="1063383"/>
                  </a:lnTo>
                  <a:close/>
                </a:path>
                <a:path w="7096125" h="1073150">
                  <a:moveTo>
                    <a:pt x="6010275" y="1063383"/>
                  </a:moveTo>
                  <a:lnTo>
                    <a:pt x="6000750" y="1063383"/>
                  </a:lnTo>
                  <a:lnTo>
                    <a:pt x="6000750" y="1072908"/>
                  </a:lnTo>
                  <a:lnTo>
                    <a:pt x="6010275" y="1072908"/>
                  </a:lnTo>
                  <a:lnTo>
                    <a:pt x="6010275" y="1063383"/>
                  </a:lnTo>
                  <a:close/>
                </a:path>
                <a:path w="7096125" h="1073150">
                  <a:moveTo>
                    <a:pt x="6067425" y="1063383"/>
                  </a:moveTo>
                  <a:lnTo>
                    <a:pt x="6057900" y="1063383"/>
                  </a:lnTo>
                  <a:lnTo>
                    <a:pt x="6057900" y="1072908"/>
                  </a:lnTo>
                  <a:lnTo>
                    <a:pt x="6067425" y="1072908"/>
                  </a:lnTo>
                  <a:lnTo>
                    <a:pt x="6067425" y="1063383"/>
                  </a:lnTo>
                  <a:close/>
                </a:path>
                <a:path w="7096125" h="1073150">
                  <a:moveTo>
                    <a:pt x="6124575" y="1063383"/>
                  </a:moveTo>
                  <a:lnTo>
                    <a:pt x="6115050" y="1063383"/>
                  </a:lnTo>
                  <a:lnTo>
                    <a:pt x="6115050" y="1072908"/>
                  </a:lnTo>
                  <a:lnTo>
                    <a:pt x="6124575" y="1072908"/>
                  </a:lnTo>
                  <a:lnTo>
                    <a:pt x="6124575" y="1063383"/>
                  </a:lnTo>
                  <a:close/>
                </a:path>
                <a:path w="7096125" h="1073150">
                  <a:moveTo>
                    <a:pt x="6181725" y="1063383"/>
                  </a:moveTo>
                  <a:lnTo>
                    <a:pt x="6172200" y="1063383"/>
                  </a:lnTo>
                  <a:lnTo>
                    <a:pt x="6172200" y="1072908"/>
                  </a:lnTo>
                  <a:lnTo>
                    <a:pt x="6181725" y="1072908"/>
                  </a:lnTo>
                  <a:lnTo>
                    <a:pt x="6181725" y="1063383"/>
                  </a:lnTo>
                  <a:close/>
                </a:path>
                <a:path w="7096125" h="1073150">
                  <a:moveTo>
                    <a:pt x="6238875" y="1063383"/>
                  </a:moveTo>
                  <a:lnTo>
                    <a:pt x="6229350" y="1063383"/>
                  </a:lnTo>
                  <a:lnTo>
                    <a:pt x="6229350" y="1072908"/>
                  </a:lnTo>
                  <a:lnTo>
                    <a:pt x="6238875" y="1072908"/>
                  </a:lnTo>
                  <a:lnTo>
                    <a:pt x="6238875" y="1063383"/>
                  </a:lnTo>
                  <a:close/>
                </a:path>
                <a:path w="7096125" h="1073150">
                  <a:moveTo>
                    <a:pt x="6296025" y="1063383"/>
                  </a:moveTo>
                  <a:lnTo>
                    <a:pt x="6286500" y="1063383"/>
                  </a:lnTo>
                  <a:lnTo>
                    <a:pt x="6286500" y="1072908"/>
                  </a:lnTo>
                  <a:lnTo>
                    <a:pt x="6296025" y="1072908"/>
                  </a:lnTo>
                  <a:lnTo>
                    <a:pt x="6296025" y="1063383"/>
                  </a:lnTo>
                  <a:close/>
                </a:path>
                <a:path w="7096125" h="1073150">
                  <a:moveTo>
                    <a:pt x="6353175" y="1063383"/>
                  </a:moveTo>
                  <a:lnTo>
                    <a:pt x="6343650" y="1063383"/>
                  </a:lnTo>
                  <a:lnTo>
                    <a:pt x="6343650" y="1072908"/>
                  </a:lnTo>
                  <a:lnTo>
                    <a:pt x="6353175" y="1072908"/>
                  </a:lnTo>
                  <a:lnTo>
                    <a:pt x="6353175" y="1063383"/>
                  </a:lnTo>
                  <a:close/>
                </a:path>
                <a:path w="7096125" h="1073150">
                  <a:moveTo>
                    <a:pt x="6410325" y="1063383"/>
                  </a:moveTo>
                  <a:lnTo>
                    <a:pt x="6400800" y="1063383"/>
                  </a:lnTo>
                  <a:lnTo>
                    <a:pt x="6400800" y="1072908"/>
                  </a:lnTo>
                  <a:lnTo>
                    <a:pt x="6410325" y="1072908"/>
                  </a:lnTo>
                  <a:lnTo>
                    <a:pt x="6410325" y="1063383"/>
                  </a:lnTo>
                  <a:close/>
                </a:path>
                <a:path w="7096125" h="1073150">
                  <a:moveTo>
                    <a:pt x="6467475" y="1063383"/>
                  </a:moveTo>
                  <a:lnTo>
                    <a:pt x="6457950" y="1063383"/>
                  </a:lnTo>
                  <a:lnTo>
                    <a:pt x="6457950" y="1072908"/>
                  </a:lnTo>
                  <a:lnTo>
                    <a:pt x="6467475" y="1072908"/>
                  </a:lnTo>
                  <a:lnTo>
                    <a:pt x="6467475" y="1063383"/>
                  </a:lnTo>
                  <a:close/>
                </a:path>
                <a:path w="7096125" h="1073150">
                  <a:moveTo>
                    <a:pt x="6524625" y="1063383"/>
                  </a:moveTo>
                  <a:lnTo>
                    <a:pt x="6515100" y="1063383"/>
                  </a:lnTo>
                  <a:lnTo>
                    <a:pt x="6515100" y="1072908"/>
                  </a:lnTo>
                  <a:lnTo>
                    <a:pt x="6524625" y="1072908"/>
                  </a:lnTo>
                  <a:lnTo>
                    <a:pt x="6524625" y="1063383"/>
                  </a:lnTo>
                  <a:close/>
                </a:path>
                <a:path w="7096125" h="1073150">
                  <a:moveTo>
                    <a:pt x="6581775" y="1063383"/>
                  </a:moveTo>
                  <a:lnTo>
                    <a:pt x="6572250" y="1063383"/>
                  </a:lnTo>
                  <a:lnTo>
                    <a:pt x="6572250" y="1072908"/>
                  </a:lnTo>
                  <a:lnTo>
                    <a:pt x="6581775" y="1072908"/>
                  </a:lnTo>
                  <a:lnTo>
                    <a:pt x="6581775" y="1063383"/>
                  </a:lnTo>
                  <a:close/>
                </a:path>
                <a:path w="7096125" h="1073150">
                  <a:moveTo>
                    <a:pt x="6638925" y="1063383"/>
                  </a:moveTo>
                  <a:lnTo>
                    <a:pt x="6629400" y="1063383"/>
                  </a:lnTo>
                  <a:lnTo>
                    <a:pt x="6629400" y="1072908"/>
                  </a:lnTo>
                  <a:lnTo>
                    <a:pt x="6638925" y="1072908"/>
                  </a:lnTo>
                  <a:lnTo>
                    <a:pt x="6638925" y="1063383"/>
                  </a:lnTo>
                  <a:close/>
                </a:path>
                <a:path w="7096125" h="1073150">
                  <a:moveTo>
                    <a:pt x="6696075" y="1063383"/>
                  </a:moveTo>
                  <a:lnTo>
                    <a:pt x="6686550" y="1063383"/>
                  </a:lnTo>
                  <a:lnTo>
                    <a:pt x="6686550" y="1072908"/>
                  </a:lnTo>
                  <a:lnTo>
                    <a:pt x="6696075" y="1072908"/>
                  </a:lnTo>
                  <a:lnTo>
                    <a:pt x="6696075" y="1063383"/>
                  </a:lnTo>
                  <a:close/>
                </a:path>
                <a:path w="7096125" h="1073150">
                  <a:moveTo>
                    <a:pt x="6753225" y="1063383"/>
                  </a:moveTo>
                  <a:lnTo>
                    <a:pt x="6743700" y="1063383"/>
                  </a:lnTo>
                  <a:lnTo>
                    <a:pt x="6743700" y="1072908"/>
                  </a:lnTo>
                  <a:lnTo>
                    <a:pt x="6753225" y="1072908"/>
                  </a:lnTo>
                  <a:lnTo>
                    <a:pt x="6753225" y="1063383"/>
                  </a:lnTo>
                  <a:close/>
                </a:path>
                <a:path w="7096125" h="1073150">
                  <a:moveTo>
                    <a:pt x="6810375" y="1063383"/>
                  </a:moveTo>
                  <a:lnTo>
                    <a:pt x="6800850" y="1063383"/>
                  </a:lnTo>
                  <a:lnTo>
                    <a:pt x="6800850" y="1072908"/>
                  </a:lnTo>
                  <a:lnTo>
                    <a:pt x="6810375" y="1072908"/>
                  </a:lnTo>
                  <a:lnTo>
                    <a:pt x="6810375" y="1063383"/>
                  </a:lnTo>
                  <a:close/>
                </a:path>
                <a:path w="7096125" h="1073150">
                  <a:moveTo>
                    <a:pt x="6867525" y="1063383"/>
                  </a:moveTo>
                  <a:lnTo>
                    <a:pt x="6858000" y="1063383"/>
                  </a:lnTo>
                  <a:lnTo>
                    <a:pt x="6858000" y="1072908"/>
                  </a:lnTo>
                  <a:lnTo>
                    <a:pt x="6867525" y="1072908"/>
                  </a:lnTo>
                  <a:lnTo>
                    <a:pt x="6867525" y="1063383"/>
                  </a:lnTo>
                  <a:close/>
                </a:path>
                <a:path w="7096125" h="1073150">
                  <a:moveTo>
                    <a:pt x="6924675" y="1063383"/>
                  </a:moveTo>
                  <a:lnTo>
                    <a:pt x="6915150" y="1063383"/>
                  </a:lnTo>
                  <a:lnTo>
                    <a:pt x="6915150" y="1072908"/>
                  </a:lnTo>
                  <a:lnTo>
                    <a:pt x="6924675" y="1072908"/>
                  </a:lnTo>
                  <a:lnTo>
                    <a:pt x="6924675" y="1063383"/>
                  </a:lnTo>
                  <a:close/>
                </a:path>
                <a:path w="7096125" h="1073150">
                  <a:moveTo>
                    <a:pt x="6981825" y="1063383"/>
                  </a:moveTo>
                  <a:lnTo>
                    <a:pt x="6972300" y="1063383"/>
                  </a:lnTo>
                  <a:lnTo>
                    <a:pt x="6972300" y="1072908"/>
                  </a:lnTo>
                  <a:lnTo>
                    <a:pt x="6981825" y="1072908"/>
                  </a:lnTo>
                  <a:lnTo>
                    <a:pt x="6981825" y="1063383"/>
                  </a:lnTo>
                  <a:close/>
                </a:path>
                <a:path w="7096125" h="1073150">
                  <a:moveTo>
                    <a:pt x="7038975" y="1063383"/>
                  </a:moveTo>
                  <a:lnTo>
                    <a:pt x="7029450" y="1063383"/>
                  </a:lnTo>
                  <a:lnTo>
                    <a:pt x="7029450" y="1072908"/>
                  </a:lnTo>
                  <a:lnTo>
                    <a:pt x="7038975" y="1072908"/>
                  </a:lnTo>
                  <a:lnTo>
                    <a:pt x="7038975" y="1063383"/>
                  </a:lnTo>
                  <a:close/>
                </a:path>
                <a:path w="7096125" h="1073150">
                  <a:moveTo>
                    <a:pt x="7096125" y="1063383"/>
                  </a:moveTo>
                  <a:lnTo>
                    <a:pt x="7086600" y="1063383"/>
                  </a:lnTo>
                  <a:lnTo>
                    <a:pt x="7086600" y="1072908"/>
                  </a:lnTo>
                  <a:lnTo>
                    <a:pt x="7096125" y="1072908"/>
                  </a:lnTo>
                  <a:lnTo>
                    <a:pt x="7096125" y="1063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95675" y="1360334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12"/>
                  </a:lnTo>
                  <a:lnTo>
                    <a:pt x="2924175" y="9512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12"/>
                  </a:lnTo>
                  <a:lnTo>
                    <a:pt x="2981325" y="9512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12"/>
                  </a:lnTo>
                  <a:lnTo>
                    <a:pt x="3038475" y="9512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12"/>
                  </a:lnTo>
                  <a:lnTo>
                    <a:pt x="3095625" y="9512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12"/>
                  </a:lnTo>
                  <a:lnTo>
                    <a:pt x="3152775" y="9512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12"/>
                  </a:lnTo>
                  <a:lnTo>
                    <a:pt x="3209925" y="9512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12"/>
                  </a:lnTo>
                  <a:lnTo>
                    <a:pt x="3267075" y="9512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12"/>
                  </a:lnTo>
                  <a:lnTo>
                    <a:pt x="3324225" y="9512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12"/>
                  </a:lnTo>
                  <a:lnTo>
                    <a:pt x="3381375" y="9512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12"/>
                  </a:lnTo>
                  <a:lnTo>
                    <a:pt x="3438525" y="9512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12"/>
                  </a:lnTo>
                  <a:lnTo>
                    <a:pt x="3495675" y="9512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12"/>
                  </a:lnTo>
                  <a:lnTo>
                    <a:pt x="3552825" y="9512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12"/>
                  </a:lnTo>
                  <a:lnTo>
                    <a:pt x="3609975" y="9512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12"/>
                  </a:lnTo>
                  <a:lnTo>
                    <a:pt x="3667125" y="9512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12"/>
                  </a:lnTo>
                  <a:lnTo>
                    <a:pt x="3724275" y="9512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12"/>
                  </a:lnTo>
                  <a:lnTo>
                    <a:pt x="3781425" y="9512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12"/>
                  </a:lnTo>
                  <a:lnTo>
                    <a:pt x="3838575" y="9512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12"/>
                  </a:lnTo>
                  <a:lnTo>
                    <a:pt x="3895725" y="9512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12"/>
                  </a:lnTo>
                  <a:lnTo>
                    <a:pt x="3952875" y="9512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12"/>
                  </a:lnTo>
                  <a:lnTo>
                    <a:pt x="4010025" y="9512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96175" y="1360334"/>
              <a:ext cx="809625" cy="5327015"/>
            </a:xfrm>
            <a:custGeom>
              <a:avLst/>
              <a:gdLst/>
              <a:ahLst/>
              <a:cxnLst/>
              <a:rect l="l" t="t" r="r" b="b"/>
              <a:pathLst>
                <a:path w="809625" h="532701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809625" h="532701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809625" h="532701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809625" h="532701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809625" h="532701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809625" h="532701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809625" h="5327015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809625" h="5327015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809625" h="5327015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809625" h="5327015">
                  <a:moveTo>
                    <a:pt x="809625" y="5316918"/>
                  </a:moveTo>
                  <a:lnTo>
                    <a:pt x="800100" y="5316918"/>
                  </a:lnTo>
                  <a:lnTo>
                    <a:pt x="800100" y="5326443"/>
                  </a:lnTo>
                  <a:lnTo>
                    <a:pt x="809625" y="5326443"/>
                  </a:lnTo>
                  <a:lnTo>
                    <a:pt x="809625" y="5316918"/>
                  </a:lnTo>
                  <a:close/>
                </a:path>
                <a:path w="809625" h="5327015">
                  <a:moveTo>
                    <a:pt x="809625" y="3987685"/>
                  </a:moveTo>
                  <a:lnTo>
                    <a:pt x="800100" y="3987685"/>
                  </a:lnTo>
                  <a:lnTo>
                    <a:pt x="800100" y="3997210"/>
                  </a:lnTo>
                  <a:lnTo>
                    <a:pt x="809625" y="3997210"/>
                  </a:lnTo>
                  <a:lnTo>
                    <a:pt x="809625" y="3987685"/>
                  </a:lnTo>
                  <a:close/>
                </a:path>
                <a:path w="809625" h="5327015">
                  <a:moveTo>
                    <a:pt x="809625" y="2658453"/>
                  </a:moveTo>
                  <a:lnTo>
                    <a:pt x="800100" y="2658453"/>
                  </a:lnTo>
                  <a:lnTo>
                    <a:pt x="800100" y="2667978"/>
                  </a:lnTo>
                  <a:lnTo>
                    <a:pt x="809625" y="2667978"/>
                  </a:lnTo>
                  <a:lnTo>
                    <a:pt x="809625" y="2658453"/>
                  </a:lnTo>
                  <a:close/>
                </a:path>
                <a:path w="809625" h="5327015">
                  <a:moveTo>
                    <a:pt x="809625" y="1329232"/>
                  </a:moveTo>
                  <a:lnTo>
                    <a:pt x="800100" y="1329232"/>
                  </a:lnTo>
                  <a:lnTo>
                    <a:pt x="800100" y="1338745"/>
                  </a:lnTo>
                  <a:lnTo>
                    <a:pt x="809625" y="1338745"/>
                  </a:lnTo>
                  <a:lnTo>
                    <a:pt x="809625" y="1329232"/>
                  </a:lnTo>
                  <a:close/>
                </a:path>
                <a:path w="809625" h="532701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65199" y="5528272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199" y="4464886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2bn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5199" y="3401499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3bn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199" y="2338122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4bn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5199" y="1274736"/>
            <a:ext cx="219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5bn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8350" y="659165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7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0K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88350" y="5262426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50K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88350" y="3933192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4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100K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88350" y="2603969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4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150K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88350" y="1274736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4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200K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845" y="3308984"/>
            <a:ext cx="177800" cy="8883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Total</a:t>
            </a:r>
            <a:r>
              <a:rPr sz="1200" spc="-12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9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Revenue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07745" y="3257289"/>
            <a:ext cx="177800" cy="9912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10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Sum </a:t>
            </a:r>
            <a:r>
              <a:rPr sz="1200" spc="-4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00" spc="-7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6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Quantity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85896" y="6702624"/>
            <a:ext cx="24002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7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EIRE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01279" y="6702624"/>
            <a:ext cx="3568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France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3239" y="6702624"/>
            <a:ext cx="4800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Germany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06897" y="6702624"/>
            <a:ext cx="640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Netherlands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69477" y="6702624"/>
            <a:ext cx="462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Australia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31451" y="6702624"/>
            <a:ext cx="594995" cy="35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Spain</a:t>
            </a:r>
            <a:endParaRPr sz="9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200" spc="-6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Country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23902" y="6702624"/>
            <a:ext cx="4489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8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900" spc="-9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ortugal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20538" y="6702624"/>
            <a:ext cx="602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9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900" spc="-11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witzerland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77314" y="6702624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Belgium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00413" y="6702624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Singapore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36263" y="891710"/>
            <a:ext cx="6592570" cy="5786120"/>
            <a:chOff x="1136263" y="891710"/>
            <a:chExt cx="6592570" cy="5786120"/>
          </a:xfrm>
        </p:grpSpPr>
        <p:sp>
          <p:nvSpPr>
            <p:cNvPr id="40" name="object 40"/>
            <p:cNvSpPr/>
            <p:nvPr/>
          </p:nvSpPr>
          <p:spPr>
            <a:xfrm>
              <a:off x="1136256" y="1131633"/>
              <a:ext cx="6592570" cy="5546090"/>
            </a:xfrm>
            <a:custGeom>
              <a:avLst/>
              <a:gdLst/>
              <a:ahLst/>
              <a:cxnLst/>
              <a:rect l="l" t="t" r="r" b="b"/>
              <a:pathLst>
                <a:path w="6592570" h="5546090">
                  <a:moveTo>
                    <a:pt x="528993" y="0"/>
                  </a:moveTo>
                  <a:lnTo>
                    <a:pt x="0" y="0"/>
                  </a:lnTo>
                  <a:lnTo>
                    <a:pt x="0" y="5545633"/>
                  </a:lnTo>
                  <a:lnTo>
                    <a:pt x="528993" y="5545633"/>
                  </a:lnTo>
                  <a:lnTo>
                    <a:pt x="528993" y="0"/>
                  </a:lnTo>
                  <a:close/>
                </a:path>
                <a:path w="6592570" h="5546090">
                  <a:moveTo>
                    <a:pt x="1202728" y="537806"/>
                  </a:moveTo>
                  <a:lnTo>
                    <a:pt x="673722" y="537806"/>
                  </a:lnTo>
                  <a:lnTo>
                    <a:pt x="673722" y="5545633"/>
                  </a:lnTo>
                  <a:lnTo>
                    <a:pt x="1202728" y="5545633"/>
                  </a:lnTo>
                  <a:lnTo>
                    <a:pt x="1202728" y="537806"/>
                  </a:lnTo>
                  <a:close/>
                </a:path>
                <a:path w="6592570" h="5546090">
                  <a:moveTo>
                    <a:pt x="1876450" y="841425"/>
                  </a:moveTo>
                  <a:lnTo>
                    <a:pt x="1347444" y="841425"/>
                  </a:lnTo>
                  <a:lnTo>
                    <a:pt x="1347444" y="5545633"/>
                  </a:lnTo>
                  <a:lnTo>
                    <a:pt x="1876450" y="5545633"/>
                  </a:lnTo>
                  <a:lnTo>
                    <a:pt x="1876450" y="841425"/>
                  </a:lnTo>
                  <a:close/>
                </a:path>
                <a:path w="6592570" h="5546090">
                  <a:moveTo>
                    <a:pt x="2550172" y="4163923"/>
                  </a:moveTo>
                  <a:lnTo>
                    <a:pt x="2021166" y="4163923"/>
                  </a:lnTo>
                  <a:lnTo>
                    <a:pt x="2021166" y="5545620"/>
                  </a:lnTo>
                  <a:lnTo>
                    <a:pt x="2550172" y="5545620"/>
                  </a:lnTo>
                  <a:lnTo>
                    <a:pt x="2550172" y="4163923"/>
                  </a:lnTo>
                  <a:close/>
                </a:path>
                <a:path w="6592570" h="5546090">
                  <a:moveTo>
                    <a:pt x="3223895" y="5184940"/>
                  </a:moveTo>
                  <a:lnTo>
                    <a:pt x="2694889" y="5184940"/>
                  </a:lnTo>
                  <a:lnTo>
                    <a:pt x="2694889" y="5545633"/>
                  </a:lnTo>
                  <a:lnTo>
                    <a:pt x="3223895" y="5545633"/>
                  </a:lnTo>
                  <a:lnTo>
                    <a:pt x="3223895" y="5184940"/>
                  </a:lnTo>
                  <a:close/>
                </a:path>
                <a:path w="6592570" h="5546090">
                  <a:moveTo>
                    <a:pt x="3897617" y="5185270"/>
                  </a:moveTo>
                  <a:lnTo>
                    <a:pt x="3368611" y="5185270"/>
                  </a:lnTo>
                  <a:lnTo>
                    <a:pt x="3368611" y="5545633"/>
                  </a:lnTo>
                  <a:lnTo>
                    <a:pt x="3897617" y="5545633"/>
                  </a:lnTo>
                  <a:lnTo>
                    <a:pt x="3897617" y="5185270"/>
                  </a:lnTo>
                  <a:close/>
                </a:path>
                <a:path w="6592570" h="5546090">
                  <a:moveTo>
                    <a:pt x="4571339" y="5325034"/>
                  </a:moveTo>
                  <a:lnTo>
                    <a:pt x="4042333" y="5325034"/>
                  </a:lnTo>
                  <a:lnTo>
                    <a:pt x="4042333" y="5545633"/>
                  </a:lnTo>
                  <a:lnTo>
                    <a:pt x="4571339" y="5545633"/>
                  </a:lnTo>
                  <a:lnTo>
                    <a:pt x="4571339" y="5325034"/>
                  </a:lnTo>
                  <a:close/>
                </a:path>
                <a:path w="6592570" h="5546090">
                  <a:moveTo>
                    <a:pt x="5245062" y="5337632"/>
                  </a:moveTo>
                  <a:lnTo>
                    <a:pt x="4716056" y="5337632"/>
                  </a:lnTo>
                  <a:lnTo>
                    <a:pt x="4716056" y="5545620"/>
                  </a:lnTo>
                  <a:lnTo>
                    <a:pt x="5245062" y="5545620"/>
                  </a:lnTo>
                  <a:lnTo>
                    <a:pt x="5245062" y="5337632"/>
                  </a:lnTo>
                  <a:close/>
                </a:path>
                <a:path w="6592570" h="5546090">
                  <a:moveTo>
                    <a:pt x="5918784" y="5359984"/>
                  </a:moveTo>
                  <a:lnTo>
                    <a:pt x="5389778" y="5359984"/>
                  </a:lnTo>
                  <a:lnTo>
                    <a:pt x="5389778" y="5545620"/>
                  </a:lnTo>
                  <a:lnTo>
                    <a:pt x="5918784" y="5545620"/>
                  </a:lnTo>
                  <a:lnTo>
                    <a:pt x="5918784" y="5359984"/>
                  </a:lnTo>
                  <a:close/>
                </a:path>
                <a:path w="6592570" h="5546090">
                  <a:moveTo>
                    <a:pt x="6592506" y="5405882"/>
                  </a:moveTo>
                  <a:lnTo>
                    <a:pt x="6063513" y="5405882"/>
                  </a:lnTo>
                  <a:lnTo>
                    <a:pt x="6063513" y="5545633"/>
                  </a:lnTo>
                  <a:lnTo>
                    <a:pt x="6592506" y="5545633"/>
                  </a:lnTo>
                  <a:lnTo>
                    <a:pt x="6592506" y="5405882"/>
                  </a:lnTo>
                  <a:close/>
                </a:path>
              </a:pathLst>
            </a:custGeom>
            <a:solidFill>
              <a:srgbClr val="E1C2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405753" y="1356924"/>
              <a:ext cx="6063615" cy="5181600"/>
            </a:xfrm>
            <a:custGeom>
              <a:avLst/>
              <a:gdLst/>
              <a:ahLst/>
              <a:cxnLst/>
              <a:rect l="l" t="t" r="r" b="b"/>
              <a:pathLst>
                <a:path w="6063615" h="5181600">
                  <a:moveTo>
                    <a:pt x="0" y="1696074"/>
                  </a:moveTo>
                  <a:lnTo>
                    <a:pt x="673725" y="2400060"/>
                  </a:lnTo>
                  <a:lnTo>
                    <a:pt x="1347447" y="2198021"/>
                  </a:lnTo>
                  <a:lnTo>
                    <a:pt x="2021169" y="0"/>
                  </a:lnTo>
                  <a:lnTo>
                    <a:pt x="2694892" y="3096449"/>
                  </a:lnTo>
                  <a:lnTo>
                    <a:pt x="3368614" y="4607222"/>
                  </a:lnTo>
                  <a:lnTo>
                    <a:pt x="4042336" y="4893811"/>
                  </a:lnTo>
                  <a:lnTo>
                    <a:pt x="4716058" y="4528698"/>
                  </a:lnTo>
                  <a:lnTo>
                    <a:pt x="5389781" y="4704843"/>
                  </a:lnTo>
                  <a:lnTo>
                    <a:pt x="6063503" y="5181190"/>
                  </a:lnTo>
                </a:path>
              </a:pathLst>
            </a:custGeom>
            <a:ln w="6665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302565" y="2949862"/>
              <a:ext cx="206374" cy="20627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976289" y="3653859"/>
              <a:ext cx="206374" cy="20627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650012" y="3451807"/>
              <a:ext cx="206374" cy="206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323739" y="1253787"/>
              <a:ext cx="206374" cy="20627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997469" y="4350235"/>
              <a:ext cx="206374" cy="206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671169" y="5861007"/>
              <a:ext cx="206374" cy="206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44899" y="6147580"/>
              <a:ext cx="206374" cy="2062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018629" y="5782490"/>
              <a:ext cx="206374" cy="206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692358" y="5958634"/>
              <a:ext cx="206374" cy="2062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366058" y="6434976"/>
              <a:ext cx="206374" cy="206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150226" y="891717"/>
              <a:ext cx="6530340" cy="5589270"/>
            </a:xfrm>
            <a:custGeom>
              <a:avLst/>
              <a:gdLst/>
              <a:ahLst/>
              <a:cxnLst/>
              <a:rect l="l" t="t" r="r" b="b"/>
              <a:pathLst>
                <a:path w="6530340" h="5589270">
                  <a:moveTo>
                    <a:pt x="466674" y="33032"/>
                  </a:moveTo>
                  <a:lnTo>
                    <a:pt x="438492" y="965"/>
                  </a:lnTo>
                  <a:lnTo>
                    <a:pt x="433628" y="0"/>
                  </a:lnTo>
                  <a:lnTo>
                    <a:pt x="67437" y="0"/>
                  </a:lnTo>
                  <a:lnTo>
                    <a:pt x="35356" y="28168"/>
                  </a:lnTo>
                  <a:lnTo>
                    <a:pt x="34378" y="33032"/>
                  </a:lnTo>
                  <a:lnTo>
                    <a:pt x="34378" y="149758"/>
                  </a:lnTo>
                  <a:lnTo>
                    <a:pt x="62572" y="181825"/>
                  </a:lnTo>
                  <a:lnTo>
                    <a:pt x="67437" y="182791"/>
                  </a:lnTo>
                  <a:lnTo>
                    <a:pt x="433628" y="182791"/>
                  </a:lnTo>
                  <a:lnTo>
                    <a:pt x="465709" y="154609"/>
                  </a:lnTo>
                  <a:lnTo>
                    <a:pt x="466674" y="149758"/>
                  </a:lnTo>
                  <a:lnTo>
                    <a:pt x="466674" y="33032"/>
                  </a:lnTo>
                  <a:close/>
                </a:path>
                <a:path w="6530340" h="5589270">
                  <a:moveTo>
                    <a:pt x="511035" y="1817306"/>
                  </a:moveTo>
                  <a:lnTo>
                    <a:pt x="482854" y="1785251"/>
                  </a:lnTo>
                  <a:lnTo>
                    <a:pt x="477989" y="1784286"/>
                  </a:lnTo>
                  <a:lnTo>
                    <a:pt x="33045" y="1784286"/>
                  </a:lnTo>
                  <a:lnTo>
                    <a:pt x="965" y="1812455"/>
                  </a:lnTo>
                  <a:lnTo>
                    <a:pt x="0" y="1817306"/>
                  </a:lnTo>
                  <a:lnTo>
                    <a:pt x="0" y="1947367"/>
                  </a:lnTo>
                  <a:lnTo>
                    <a:pt x="28194" y="1979434"/>
                  </a:lnTo>
                  <a:lnTo>
                    <a:pt x="33045" y="1980399"/>
                  </a:lnTo>
                  <a:lnTo>
                    <a:pt x="477989" y="1980399"/>
                  </a:lnTo>
                  <a:lnTo>
                    <a:pt x="510070" y="1952231"/>
                  </a:lnTo>
                  <a:lnTo>
                    <a:pt x="511035" y="1947367"/>
                  </a:lnTo>
                  <a:lnTo>
                    <a:pt x="511035" y="1817306"/>
                  </a:lnTo>
                  <a:close/>
                </a:path>
                <a:path w="6530340" h="5589270">
                  <a:moveTo>
                    <a:pt x="1140396" y="570839"/>
                  </a:moveTo>
                  <a:lnTo>
                    <a:pt x="1112215" y="538772"/>
                  </a:lnTo>
                  <a:lnTo>
                    <a:pt x="1107351" y="537806"/>
                  </a:lnTo>
                  <a:lnTo>
                    <a:pt x="741159" y="537806"/>
                  </a:lnTo>
                  <a:lnTo>
                    <a:pt x="709079" y="565988"/>
                  </a:lnTo>
                  <a:lnTo>
                    <a:pt x="708101" y="570839"/>
                  </a:lnTo>
                  <a:lnTo>
                    <a:pt x="708101" y="687565"/>
                  </a:lnTo>
                  <a:lnTo>
                    <a:pt x="736295" y="719632"/>
                  </a:lnTo>
                  <a:lnTo>
                    <a:pt x="741159" y="720598"/>
                  </a:lnTo>
                  <a:lnTo>
                    <a:pt x="1107351" y="720598"/>
                  </a:lnTo>
                  <a:lnTo>
                    <a:pt x="1139431" y="692429"/>
                  </a:lnTo>
                  <a:lnTo>
                    <a:pt x="1140396" y="687565"/>
                  </a:lnTo>
                  <a:lnTo>
                    <a:pt x="1140396" y="570839"/>
                  </a:lnTo>
                  <a:close/>
                </a:path>
                <a:path w="6530340" h="5589270">
                  <a:moveTo>
                    <a:pt x="1184770" y="2521305"/>
                  </a:moveTo>
                  <a:lnTo>
                    <a:pt x="1156576" y="2489238"/>
                  </a:lnTo>
                  <a:lnTo>
                    <a:pt x="1151712" y="2488273"/>
                  </a:lnTo>
                  <a:lnTo>
                    <a:pt x="706767" y="2488273"/>
                  </a:lnTo>
                  <a:lnTo>
                    <a:pt x="674687" y="2516441"/>
                  </a:lnTo>
                  <a:lnTo>
                    <a:pt x="673735" y="2521305"/>
                  </a:lnTo>
                  <a:lnTo>
                    <a:pt x="673735" y="2651366"/>
                  </a:lnTo>
                  <a:lnTo>
                    <a:pt x="701916" y="2683421"/>
                  </a:lnTo>
                  <a:lnTo>
                    <a:pt x="706767" y="2684386"/>
                  </a:lnTo>
                  <a:lnTo>
                    <a:pt x="1151712" y="2684386"/>
                  </a:lnTo>
                  <a:lnTo>
                    <a:pt x="1183792" y="2656217"/>
                  </a:lnTo>
                  <a:lnTo>
                    <a:pt x="1184770" y="2651366"/>
                  </a:lnTo>
                  <a:lnTo>
                    <a:pt x="1184770" y="2521305"/>
                  </a:lnTo>
                  <a:close/>
                </a:path>
                <a:path w="6530340" h="5589270">
                  <a:moveTo>
                    <a:pt x="1814118" y="874458"/>
                  </a:moveTo>
                  <a:lnTo>
                    <a:pt x="1785937" y="842403"/>
                  </a:lnTo>
                  <a:lnTo>
                    <a:pt x="1781073" y="841425"/>
                  </a:lnTo>
                  <a:lnTo>
                    <a:pt x="1414881" y="841425"/>
                  </a:lnTo>
                  <a:lnTo>
                    <a:pt x="1382801" y="869607"/>
                  </a:lnTo>
                  <a:lnTo>
                    <a:pt x="1381823" y="874458"/>
                  </a:lnTo>
                  <a:lnTo>
                    <a:pt x="1381823" y="991184"/>
                  </a:lnTo>
                  <a:lnTo>
                    <a:pt x="1410017" y="1023251"/>
                  </a:lnTo>
                  <a:lnTo>
                    <a:pt x="1414881" y="1024229"/>
                  </a:lnTo>
                  <a:lnTo>
                    <a:pt x="1781073" y="1024229"/>
                  </a:lnTo>
                  <a:lnTo>
                    <a:pt x="1813153" y="996048"/>
                  </a:lnTo>
                  <a:lnTo>
                    <a:pt x="1814118" y="991184"/>
                  </a:lnTo>
                  <a:lnTo>
                    <a:pt x="1814118" y="874458"/>
                  </a:lnTo>
                  <a:close/>
                </a:path>
                <a:path w="6530340" h="5589270">
                  <a:moveTo>
                    <a:pt x="1858492" y="2319261"/>
                  </a:moveTo>
                  <a:lnTo>
                    <a:pt x="1830298" y="2287193"/>
                  </a:lnTo>
                  <a:lnTo>
                    <a:pt x="1825434" y="2286228"/>
                  </a:lnTo>
                  <a:lnTo>
                    <a:pt x="1380490" y="2286228"/>
                  </a:lnTo>
                  <a:lnTo>
                    <a:pt x="1348409" y="2314397"/>
                  </a:lnTo>
                  <a:lnTo>
                    <a:pt x="1347457" y="2319261"/>
                  </a:lnTo>
                  <a:lnTo>
                    <a:pt x="1347457" y="2449309"/>
                  </a:lnTo>
                  <a:lnTo>
                    <a:pt x="1375638" y="2481376"/>
                  </a:lnTo>
                  <a:lnTo>
                    <a:pt x="1380490" y="2482354"/>
                  </a:lnTo>
                  <a:lnTo>
                    <a:pt x="1825434" y="2482354"/>
                  </a:lnTo>
                  <a:lnTo>
                    <a:pt x="1857514" y="2454173"/>
                  </a:lnTo>
                  <a:lnTo>
                    <a:pt x="1858492" y="2449309"/>
                  </a:lnTo>
                  <a:lnTo>
                    <a:pt x="1858492" y="2319261"/>
                  </a:lnTo>
                  <a:close/>
                </a:path>
                <a:path w="6530340" h="5589270">
                  <a:moveTo>
                    <a:pt x="2487841" y="4196956"/>
                  </a:moveTo>
                  <a:lnTo>
                    <a:pt x="2459659" y="4164901"/>
                  </a:lnTo>
                  <a:lnTo>
                    <a:pt x="2454795" y="4163936"/>
                  </a:lnTo>
                  <a:lnTo>
                    <a:pt x="2088603" y="4163936"/>
                  </a:lnTo>
                  <a:lnTo>
                    <a:pt x="2056523" y="4192105"/>
                  </a:lnTo>
                  <a:lnTo>
                    <a:pt x="2055558" y="4196956"/>
                  </a:lnTo>
                  <a:lnTo>
                    <a:pt x="2055558" y="4313682"/>
                  </a:lnTo>
                  <a:lnTo>
                    <a:pt x="2083739" y="4345749"/>
                  </a:lnTo>
                  <a:lnTo>
                    <a:pt x="2088603" y="4346727"/>
                  </a:lnTo>
                  <a:lnTo>
                    <a:pt x="2454795" y="4346727"/>
                  </a:lnTo>
                  <a:lnTo>
                    <a:pt x="2486876" y="4318559"/>
                  </a:lnTo>
                  <a:lnTo>
                    <a:pt x="2487841" y="4313682"/>
                  </a:lnTo>
                  <a:lnTo>
                    <a:pt x="2487841" y="4196956"/>
                  </a:lnTo>
                  <a:close/>
                </a:path>
                <a:path w="6530340" h="5589270">
                  <a:moveTo>
                    <a:pt x="2532215" y="121234"/>
                  </a:moveTo>
                  <a:lnTo>
                    <a:pt x="2504021" y="89179"/>
                  </a:lnTo>
                  <a:lnTo>
                    <a:pt x="2499156" y="88214"/>
                  </a:lnTo>
                  <a:lnTo>
                    <a:pt x="2054212" y="88214"/>
                  </a:lnTo>
                  <a:lnTo>
                    <a:pt x="2022132" y="116382"/>
                  </a:lnTo>
                  <a:lnTo>
                    <a:pt x="2021179" y="121234"/>
                  </a:lnTo>
                  <a:lnTo>
                    <a:pt x="2021179" y="251294"/>
                  </a:lnTo>
                  <a:lnTo>
                    <a:pt x="2049360" y="283362"/>
                  </a:lnTo>
                  <a:lnTo>
                    <a:pt x="2054212" y="284327"/>
                  </a:lnTo>
                  <a:lnTo>
                    <a:pt x="2499156" y="284327"/>
                  </a:lnTo>
                  <a:lnTo>
                    <a:pt x="2531237" y="256159"/>
                  </a:lnTo>
                  <a:lnTo>
                    <a:pt x="2532215" y="251294"/>
                  </a:lnTo>
                  <a:lnTo>
                    <a:pt x="2532215" y="121234"/>
                  </a:lnTo>
                  <a:close/>
                </a:path>
                <a:path w="6530340" h="5589270">
                  <a:moveTo>
                    <a:pt x="3161563" y="5217973"/>
                  </a:moveTo>
                  <a:lnTo>
                    <a:pt x="3133382" y="5185905"/>
                  </a:lnTo>
                  <a:lnTo>
                    <a:pt x="3128518" y="5184940"/>
                  </a:lnTo>
                  <a:lnTo>
                    <a:pt x="2762326" y="5184940"/>
                  </a:lnTo>
                  <a:lnTo>
                    <a:pt x="2730246" y="5213121"/>
                  </a:lnTo>
                  <a:lnTo>
                    <a:pt x="2729280" y="5217973"/>
                  </a:lnTo>
                  <a:lnTo>
                    <a:pt x="2729280" y="5334698"/>
                  </a:lnTo>
                  <a:lnTo>
                    <a:pt x="2757462" y="5366766"/>
                  </a:lnTo>
                  <a:lnTo>
                    <a:pt x="2762326" y="5367731"/>
                  </a:lnTo>
                  <a:lnTo>
                    <a:pt x="3128518" y="5367731"/>
                  </a:lnTo>
                  <a:lnTo>
                    <a:pt x="3160598" y="5339550"/>
                  </a:lnTo>
                  <a:lnTo>
                    <a:pt x="3161563" y="5334698"/>
                  </a:lnTo>
                  <a:lnTo>
                    <a:pt x="3161563" y="5217973"/>
                  </a:lnTo>
                  <a:close/>
                </a:path>
                <a:path w="6530340" h="5589270">
                  <a:moveTo>
                    <a:pt x="3169412" y="3217684"/>
                  </a:moveTo>
                  <a:lnTo>
                    <a:pt x="3141230" y="3185617"/>
                  </a:lnTo>
                  <a:lnTo>
                    <a:pt x="3136366" y="3184664"/>
                  </a:lnTo>
                  <a:lnTo>
                    <a:pt x="2764459" y="3184664"/>
                  </a:lnTo>
                  <a:lnTo>
                    <a:pt x="2732379" y="3212833"/>
                  </a:lnTo>
                  <a:lnTo>
                    <a:pt x="2731414" y="3217684"/>
                  </a:lnTo>
                  <a:lnTo>
                    <a:pt x="2731414" y="3347745"/>
                  </a:lnTo>
                  <a:lnTo>
                    <a:pt x="2759595" y="3379800"/>
                  </a:lnTo>
                  <a:lnTo>
                    <a:pt x="2764459" y="3380778"/>
                  </a:lnTo>
                  <a:lnTo>
                    <a:pt x="3136366" y="3380778"/>
                  </a:lnTo>
                  <a:lnTo>
                    <a:pt x="3168446" y="3352596"/>
                  </a:lnTo>
                  <a:lnTo>
                    <a:pt x="3169412" y="3347745"/>
                  </a:lnTo>
                  <a:lnTo>
                    <a:pt x="3169412" y="3217684"/>
                  </a:lnTo>
                  <a:close/>
                </a:path>
                <a:path w="6530340" h="5589270">
                  <a:moveTo>
                    <a:pt x="3835285" y="5218303"/>
                  </a:moveTo>
                  <a:lnTo>
                    <a:pt x="3807104" y="5186235"/>
                  </a:lnTo>
                  <a:lnTo>
                    <a:pt x="3802240" y="5185270"/>
                  </a:lnTo>
                  <a:lnTo>
                    <a:pt x="3436048" y="5185270"/>
                  </a:lnTo>
                  <a:lnTo>
                    <a:pt x="3403968" y="5213451"/>
                  </a:lnTo>
                  <a:lnTo>
                    <a:pt x="3403003" y="5218303"/>
                  </a:lnTo>
                  <a:lnTo>
                    <a:pt x="3403003" y="5335028"/>
                  </a:lnTo>
                  <a:lnTo>
                    <a:pt x="3431184" y="5367096"/>
                  </a:lnTo>
                  <a:lnTo>
                    <a:pt x="3436048" y="5368061"/>
                  </a:lnTo>
                  <a:lnTo>
                    <a:pt x="3802240" y="5368061"/>
                  </a:lnTo>
                  <a:lnTo>
                    <a:pt x="3834320" y="5339893"/>
                  </a:lnTo>
                  <a:lnTo>
                    <a:pt x="3835285" y="5335028"/>
                  </a:lnTo>
                  <a:lnTo>
                    <a:pt x="3835285" y="5218303"/>
                  </a:lnTo>
                  <a:close/>
                </a:path>
                <a:path w="6530340" h="5589270">
                  <a:moveTo>
                    <a:pt x="3843134" y="4728464"/>
                  </a:moveTo>
                  <a:lnTo>
                    <a:pt x="3814953" y="4696409"/>
                  </a:lnTo>
                  <a:lnTo>
                    <a:pt x="3810089" y="4695431"/>
                  </a:lnTo>
                  <a:lnTo>
                    <a:pt x="3438182" y="4695431"/>
                  </a:lnTo>
                  <a:lnTo>
                    <a:pt x="3406102" y="4723612"/>
                  </a:lnTo>
                  <a:lnTo>
                    <a:pt x="3405136" y="4728464"/>
                  </a:lnTo>
                  <a:lnTo>
                    <a:pt x="3405136" y="4858524"/>
                  </a:lnTo>
                  <a:lnTo>
                    <a:pt x="3433318" y="4890592"/>
                  </a:lnTo>
                  <a:lnTo>
                    <a:pt x="3438182" y="4891544"/>
                  </a:lnTo>
                  <a:lnTo>
                    <a:pt x="3810089" y="4891544"/>
                  </a:lnTo>
                  <a:lnTo>
                    <a:pt x="3842169" y="4863376"/>
                  </a:lnTo>
                  <a:lnTo>
                    <a:pt x="3843134" y="4858524"/>
                  </a:lnTo>
                  <a:lnTo>
                    <a:pt x="3843134" y="4728464"/>
                  </a:lnTo>
                  <a:close/>
                </a:path>
                <a:path w="6530340" h="5589270">
                  <a:moveTo>
                    <a:pt x="4509020" y="5358066"/>
                  </a:moveTo>
                  <a:lnTo>
                    <a:pt x="4480826" y="5326011"/>
                  </a:lnTo>
                  <a:lnTo>
                    <a:pt x="4475962" y="5325034"/>
                  </a:lnTo>
                  <a:lnTo>
                    <a:pt x="4109770" y="5325034"/>
                  </a:lnTo>
                  <a:lnTo>
                    <a:pt x="4077690" y="5353202"/>
                  </a:lnTo>
                  <a:lnTo>
                    <a:pt x="4076725" y="5358066"/>
                  </a:lnTo>
                  <a:lnTo>
                    <a:pt x="4076725" y="5474792"/>
                  </a:lnTo>
                  <a:lnTo>
                    <a:pt x="4104906" y="5506859"/>
                  </a:lnTo>
                  <a:lnTo>
                    <a:pt x="4109770" y="5507825"/>
                  </a:lnTo>
                  <a:lnTo>
                    <a:pt x="4475962" y="5507825"/>
                  </a:lnTo>
                  <a:lnTo>
                    <a:pt x="4508043" y="5479656"/>
                  </a:lnTo>
                  <a:lnTo>
                    <a:pt x="4509020" y="5474792"/>
                  </a:lnTo>
                  <a:lnTo>
                    <a:pt x="4509020" y="5358066"/>
                  </a:lnTo>
                  <a:close/>
                </a:path>
                <a:path w="6530340" h="5589270">
                  <a:moveTo>
                    <a:pt x="4516869" y="5015052"/>
                  </a:moveTo>
                  <a:lnTo>
                    <a:pt x="4488675" y="4982984"/>
                  </a:lnTo>
                  <a:lnTo>
                    <a:pt x="4483811" y="4982019"/>
                  </a:lnTo>
                  <a:lnTo>
                    <a:pt x="4111904" y="4982019"/>
                  </a:lnTo>
                  <a:lnTo>
                    <a:pt x="4079824" y="5010188"/>
                  </a:lnTo>
                  <a:lnTo>
                    <a:pt x="4078859" y="5015052"/>
                  </a:lnTo>
                  <a:lnTo>
                    <a:pt x="4078859" y="5145100"/>
                  </a:lnTo>
                  <a:lnTo>
                    <a:pt x="4107040" y="5177167"/>
                  </a:lnTo>
                  <a:lnTo>
                    <a:pt x="4111904" y="5178133"/>
                  </a:lnTo>
                  <a:lnTo>
                    <a:pt x="4483811" y="5178133"/>
                  </a:lnTo>
                  <a:lnTo>
                    <a:pt x="4515891" y="5149964"/>
                  </a:lnTo>
                  <a:lnTo>
                    <a:pt x="4516869" y="5145100"/>
                  </a:lnTo>
                  <a:lnTo>
                    <a:pt x="4516869" y="5015052"/>
                  </a:lnTo>
                  <a:close/>
                </a:path>
                <a:path w="6530340" h="5589270">
                  <a:moveTo>
                    <a:pt x="5182743" y="5370665"/>
                  </a:moveTo>
                  <a:lnTo>
                    <a:pt x="5154549" y="5338597"/>
                  </a:lnTo>
                  <a:lnTo>
                    <a:pt x="5149685" y="5337632"/>
                  </a:lnTo>
                  <a:lnTo>
                    <a:pt x="4783493" y="5337632"/>
                  </a:lnTo>
                  <a:lnTo>
                    <a:pt x="4751413" y="5365813"/>
                  </a:lnTo>
                  <a:lnTo>
                    <a:pt x="4750447" y="5370665"/>
                  </a:lnTo>
                  <a:lnTo>
                    <a:pt x="4750447" y="5487390"/>
                  </a:lnTo>
                  <a:lnTo>
                    <a:pt x="4778629" y="5519458"/>
                  </a:lnTo>
                  <a:lnTo>
                    <a:pt x="4783493" y="5520423"/>
                  </a:lnTo>
                  <a:lnTo>
                    <a:pt x="5149685" y="5520423"/>
                  </a:lnTo>
                  <a:lnTo>
                    <a:pt x="5181765" y="5492254"/>
                  </a:lnTo>
                  <a:lnTo>
                    <a:pt x="5182743" y="5487390"/>
                  </a:lnTo>
                  <a:lnTo>
                    <a:pt x="5182743" y="5370665"/>
                  </a:lnTo>
                  <a:close/>
                </a:path>
                <a:path w="6530340" h="5589270">
                  <a:moveTo>
                    <a:pt x="5190591" y="4649940"/>
                  </a:moveTo>
                  <a:lnTo>
                    <a:pt x="5162397" y="4617872"/>
                  </a:lnTo>
                  <a:lnTo>
                    <a:pt x="5157533" y="4616907"/>
                  </a:lnTo>
                  <a:lnTo>
                    <a:pt x="4785626" y="4616907"/>
                  </a:lnTo>
                  <a:lnTo>
                    <a:pt x="4753546" y="4645076"/>
                  </a:lnTo>
                  <a:lnTo>
                    <a:pt x="4752581" y="4649940"/>
                  </a:lnTo>
                  <a:lnTo>
                    <a:pt x="4752581" y="4779988"/>
                  </a:lnTo>
                  <a:lnTo>
                    <a:pt x="4780762" y="4812055"/>
                  </a:lnTo>
                  <a:lnTo>
                    <a:pt x="4785626" y="4813020"/>
                  </a:lnTo>
                  <a:lnTo>
                    <a:pt x="5157533" y="4813020"/>
                  </a:lnTo>
                  <a:lnTo>
                    <a:pt x="5189613" y="4784852"/>
                  </a:lnTo>
                  <a:lnTo>
                    <a:pt x="5190591" y="4779988"/>
                  </a:lnTo>
                  <a:lnTo>
                    <a:pt x="5190591" y="4649940"/>
                  </a:lnTo>
                  <a:close/>
                </a:path>
                <a:path w="6530340" h="5589270">
                  <a:moveTo>
                    <a:pt x="5856465" y="5393029"/>
                  </a:moveTo>
                  <a:lnTo>
                    <a:pt x="5828271" y="5360962"/>
                  </a:lnTo>
                  <a:lnTo>
                    <a:pt x="5823407" y="5360009"/>
                  </a:lnTo>
                  <a:lnTo>
                    <a:pt x="5457215" y="5360009"/>
                  </a:lnTo>
                  <a:lnTo>
                    <a:pt x="5425135" y="5388178"/>
                  </a:lnTo>
                  <a:lnTo>
                    <a:pt x="5424170" y="5393029"/>
                  </a:lnTo>
                  <a:lnTo>
                    <a:pt x="5424170" y="5509755"/>
                  </a:lnTo>
                  <a:lnTo>
                    <a:pt x="5452351" y="5541823"/>
                  </a:lnTo>
                  <a:lnTo>
                    <a:pt x="5457215" y="5542788"/>
                  </a:lnTo>
                  <a:lnTo>
                    <a:pt x="5823407" y="5542788"/>
                  </a:lnTo>
                  <a:lnTo>
                    <a:pt x="5855487" y="5514619"/>
                  </a:lnTo>
                  <a:lnTo>
                    <a:pt x="5856465" y="5509755"/>
                  </a:lnTo>
                  <a:lnTo>
                    <a:pt x="5856465" y="5393029"/>
                  </a:lnTo>
                  <a:close/>
                </a:path>
                <a:path w="6530340" h="5589270">
                  <a:moveTo>
                    <a:pt x="5864314" y="4826089"/>
                  </a:moveTo>
                  <a:lnTo>
                    <a:pt x="5836120" y="4794021"/>
                  </a:lnTo>
                  <a:lnTo>
                    <a:pt x="5831256" y="4793056"/>
                  </a:lnTo>
                  <a:lnTo>
                    <a:pt x="5459349" y="4793056"/>
                  </a:lnTo>
                  <a:lnTo>
                    <a:pt x="5427269" y="4821225"/>
                  </a:lnTo>
                  <a:lnTo>
                    <a:pt x="5426303" y="4826089"/>
                  </a:lnTo>
                  <a:lnTo>
                    <a:pt x="5426303" y="4956149"/>
                  </a:lnTo>
                  <a:lnTo>
                    <a:pt x="5454485" y="4988204"/>
                  </a:lnTo>
                  <a:lnTo>
                    <a:pt x="5459349" y="4989169"/>
                  </a:lnTo>
                  <a:lnTo>
                    <a:pt x="5831256" y="4989169"/>
                  </a:lnTo>
                  <a:lnTo>
                    <a:pt x="5863336" y="4961001"/>
                  </a:lnTo>
                  <a:lnTo>
                    <a:pt x="5864314" y="4956149"/>
                  </a:lnTo>
                  <a:lnTo>
                    <a:pt x="5864314" y="4826089"/>
                  </a:lnTo>
                  <a:close/>
                </a:path>
                <a:path w="6530340" h="5589270">
                  <a:moveTo>
                    <a:pt x="6530187" y="5438914"/>
                  </a:moveTo>
                  <a:lnTo>
                    <a:pt x="6501993" y="5406860"/>
                  </a:lnTo>
                  <a:lnTo>
                    <a:pt x="6497129" y="5405882"/>
                  </a:lnTo>
                  <a:lnTo>
                    <a:pt x="6130950" y="5405882"/>
                  </a:lnTo>
                  <a:lnTo>
                    <a:pt x="6098857" y="5434050"/>
                  </a:lnTo>
                  <a:lnTo>
                    <a:pt x="6097892" y="5438914"/>
                  </a:lnTo>
                  <a:lnTo>
                    <a:pt x="6097892" y="5555640"/>
                  </a:lnTo>
                  <a:lnTo>
                    <a:pt x="6126073" y="5587708"/>
                  </a:lnTo>
                  <a:lnTo>
                    <a:pt x="6130950" y="5588673"/>
                  </a:lnTo>
                  <a:lnTo>
                    <a:pt x="6497129" y="5588673"/>
                  </a:lnTo>
                  <a:lnTo>
                    <a:pt x="6529210" y="5560504"/>
                  </a:lnTo>
                  <a:lnTo>
                    <a:pt x="6530187" y="5555640"/>
                  </a:lnTo>
                  <a:lnTo>
                    <a:pt x="6530187" y="543891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248164" y="909474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5.2bn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21888" y="1447284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4.7bn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95609" y="1750905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4.4bn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69330" y="5073401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1.3bn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43060" y="6094421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0.3bn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16789" y="6094756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0.3bn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90489" y="6234507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0.2bn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64219" y="6247125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0.2bn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37949" y="6269467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0.2bn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11679" y="6315370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0.1bn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54990" y="2694425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136</a:t>
            </a:r>
            <a:r>
              <a:rPr sz="1000" b="1" spc="-7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K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63464" y="998350"/>
            <a:ext cx="3270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200</a:t>
            </a:r>
            <a:r>
              <a:rPr sz="1000" b="1" spc="-7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K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21086" y="5892173"/>
            <a:ext cx="254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16</a:t>
            </a:r>
            <a:r>
              <a:rPr sz="1000" b="1" spc="-7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K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28714" y="3398421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110</a:t>
            </a:r>
            <a:r>
              <a:rPr sz="1000" b="1" spc="-7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K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94816" y="5527053"/>
            <a:ext cx="254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30</a:t>
            </a:r>
            <a:r>
              <a:rPr sz="1000" b="1" spc="-7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K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47356" y="5605569"/>
            <a:ext cx="254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27</a:t>
            </a:r>
            <a:r>
              <a:rPr sz="1000" b="1" spc="-7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K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02437" y="3196369"/>
            <a:ext cx="3143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117</a:t>
            </a:r>
            <a:r>
              <a:rPr sz="1000" b="1" spc="-7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K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68546" y="5703197"/>
            <a:ext cx="254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23</a:t>
            </a:r>
            <a:r>
              <a:rPr sz="1000" b="1" spc="-7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K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73657" y="4094798"/>
            <a:ext cx="254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84</a:t>
            </a:r>
            <a:r>
              <a:rPr sz="1000" b="1" spc="-7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K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043164" y="6358002"/>
            <a:ext cx="34353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8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700" b="1" spc="-150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81530" y="557101"/>
            <a:ext cx="1047115" cy="97790"/>
            <a:chOff x="381530" y="557101"/>
            <a:chExt cx="1047115" cy="97790"/>
          </a:xfrm>
        </p:grpSpPr>
        <p:sp>
          <p:nvSpPr>
            <p:cNvPr id="74" name="object 74"/>
            <p:cNvSpPr/>
            <p:nvPr/>
          </p:nvSpPr>
          <p:spPr>
            <a:xfrm>
              <a:off x="381530" y="557101"/>
              <a:ext cx="94267" cy="974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334030" y="557101"/>
              <a:ext cx="94267" cy="97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330200" y="190563"/>
            <a:ext cx="334454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25" dirty="0">
                <a:solidFill>
                  <a:srgbClr val="252423"/>
                </a:solidFill>
                <a:uFill>
                  <a:solidFill>
                    <a:srgbClr val="605D5C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heavy" spc="-80" dirty="0">
                <a:solidFill>
                  <a:srgbClr val="252423"/>
                </a:solidFill>
                <a:uFill>
                  <a:solidFill>
                    <a:srgbClr val="605D5C"/>
                  </a:solidFill>
                </a:uFill>
                <a:latin typeface="Arial" panose="020B0604020202020204"/>
                <a:cs typeface="Arial" panose="020B0604020202020204"/>
              </a:rPr>
              <a:t>To</a:t>
            </a:r>
            <a:r>
              <a:rPr sz="1400" spc="-8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tal </a:t>
            </a:r>
            <a:r>
              <a:rPr sz="1400" spc="-10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Revenue and </a:t>
            </a:r>
            <a:r>
              <a:rPr sz="1400" spc="-120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Sum </a:t>
            </a:r>
            <a:r>
              <a:rPr sz="1400" spc="-5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400" spc="-7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Quantity by</a:t>
            </a:r>
            <a:r>
              <a:rPr sz="1400" spc="5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Arial" panose="020B0604020202020204"/>
                <a:cs typeface="Arial" panose="020B0604020202020204"/>
              </a:rPr>
              <a:t>Country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65735">
              <a:lnSpc>
                <a:spcPct val="100000"/>
              </a:lnSpc>
              <a:spcBef>
                <a:spcPts val="820"/>
              </a:spcBef>
              <a:tabLst>
                <a:tab pos="1116965" algn="l"/>
              </a:tabLst>
            </a:pPr>
            <a:r>
              <a:rPr sz="1000" spc="-15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Total</a:t>
            </a:r>
            <a:r>
              <a:rPr sz="1000" spc="-5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14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Revenue	</a:t>
            </a:r>
            <a:r>
              <a:rPr sz="1000" spc="-145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Sum </a:t>
            </a:r>
            <a:r>
              <a:rPr sz="1000" spc="-8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of</a:t>
            </a:r>
            <a:r>
              <a:rPr sz="1000" spc="-17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1000" spc="-11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Quantity</a:t>
            </a:r>
            <a:endParaRPr sz="1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90512" y="290512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175" y="128587"/>
                </a:moveTo>
                <a:lnTo>
                  <a:pt x="257175" y="137030"/>
                </a:lnTo>
                <a:lnTo>
                  <a:pt x="256351" y="145392"/>
                </a:lnTo>
                <a:lnTo>
                  <a:pt x="254704" y="153673"/>
                </a:lnTo>
                <a:lnTo>
                  <a:pt x="253057" y="161954"/>
                </a:lnTo>
                <a:lnTo>
                  <a:pt x="250617" y="169995"/>
                </a:lnTo>
                <a:lnTo>
                  <a:pt x="247387" y="177795"/>
                </a:lnTo>
                <a:lnTo>
                  <a:pt x="244156" y="185596"/>
                </a:lnTo>
                <a:lnTo>
                  <a:pt x="240194" y="193006"/>
                </a:lnTo>
                <a:lnTo>
                  <a:pt x="235503" y="200026"/>
                </a:lnTo>
                <a:lnTo>
                  <a:pt x="230813" y="207046"/>
                </a:lnTo>
                <a:lnTo>
                  <a:pt x="225482" y="213541"/>
                </a:lnTo>
                <a:lnTo>
                  <a:pt x="219512" y="219512"/>
                </a:lnTo>
                <a:lnTo>
                  <a:pt x="213541" y="225482"/>
                </a:lnTo>
                <a:lnTo>
                  <a:pt x="207046" y="230813"/>
                </a:lnTo>
                <a:lnTo>
                  <a:pt x="200026" y="235503"/>
                </a:lnTo>
                <a:lnTo>
                  <a:pt x="193006" y="240194"/>
                </a:lnTo>
                <a:lnTo>
                  <a:pt x="185596" y="244156"/>
                </a:lnTo>
                <a:lnTo>
                  <a:pt x="177795" y="247387"/>
                </a:lnTo>
                <a:lnTo>
                  <a:pt x="169995" y="250617"/>
                </a:lnTo>
                <a:lnTo>
                  <a:pt x="161954" y="253057"/>
                </a:lnTo>
                <a:lnTo>
                  <a:pt x="153673" y="254704"/>
                </a:lnTo>
                <a:lnTo>
                  <a:pt x="145392" y="256351"/>
                </a:lnTo>
                <a:lnTo>
                  <a:pt x="137030" y="257175"/>
                </a:lnTo>
                <a:lnTo>
                  <a:pt x="128587" y="257175"/>
                </a:lnTo>
                <a:lnTo>
                  <a:pt x="120144" y="257175"/>
                </a:lnTo>
                <a:lnTo>
                  <a:pt x="79379" y="247387"/>
                </a:lnTo>
                <a:lnTo>
                  <a:pt x="71578" y="244156"/>
                </a:lnTo>
                <a:lnTo>
                  <a:pt x="64168" y="240194"/>
                </a:lnTo>
                <a:lnTo>
                  <a:pt x="57148" y="235503"/>
                </a:lnTo>
                <a:lnTo>
                  <a:pt x="50127" y="230813"/>
                </a:lnTo>
                <a:lnTo>
                  <a:pt x="43632" y="225482"/>
                </a:lnTo>
                <a:lnTo>
                  <a:pt x="37662" y="219512"/>
                </a:lnTo>
                <a:lnTo>
                  <a:pt x="31692" y="213541"/>
                </a:lnTo>
                <a:lnTo>
                  <a:pt x="26361" y="207046"/>
                </a:lnTo>
                <a:lnTo>
                  <a:pt x="21670" y="200026"/>
                </a:lnTo>
                <a:lnTo>
                  <a:pt x="16980" y="193006"/>
                </a:lnTo>
                <a:lnTo>
                  <a:pt x="13019" y="185596"/>
                </a:lnTo>
                <a:lnTo>
                  <a:pt x="9788" y="177795"/>
                </a:lnTo>
                <a:lnTo>
                  <a:pt x="6557" y="169995"/>
                </a:lnTo>
                <a:lnTo>
                  <a:pt x="4117" y="161954"/>
                </a:lnTo>
                <a:lnTo>
                  <a:pt x="2470" y="153673"/>
                </a:lnTo>
                <a:lnTo>
                  <a:pt x="823" y="145392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7" y="87179"/>
                </a:lnTo>
                <a:lnTo>
                  <a:pt x="9788" y="79379"/>
                </a:lnTo>
                <a:lnTo>
                  <a:pt x="13019" y="71578"/>
                </a:lnTo>
                <a:lnTo>
                  <a:pt x="16980" y="64168"/>
                </a:lnTo>
                <a:lnTo>
                  <a:pt x="21670" y="57148"/>
                </a:lnTo>
                <a:lnTo>
                  <a:pt x="26361" y="50127"/>
                </a:lnTo>
                <a:lnTo>
                  <a:pt x="31692" y="43632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8" y="21670"/>
                </a:lnTo>
                <a:lnTo>
                  <a:pt x="64168" y="16980"/>
                </a:lnTo>
                <a:lnTo>
                  <a:pt x="71578" y="13019"/>
                </a:lnTo>
                <a:lnTo>
                  <a:pt x="79379" y="9788"/>
                </a:lnTo>
                <a:lnTo>
                  <a:pt x="87179" y="6557"/>
                </a:lnTo>
                <a:lnTo>
                  <a:pt x="95220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7" y="0"/>
                </a:lnTo>
                <a:lnTo>
                  <a:pt x="137030" y="0"/>
                </a:lnTo>
                <a:lnTo>
                  <a:pt x="177795" y="9788"/>
                </a:lnTo>
                <a:lnTo>
                  <a:pt x="185596" y="13019"/>
                </a:lnTo>
                <a:lnTo>
                  <a:pt x="193006" y="16980"/>
                </a:lnTo>
                <a:lnTo>
                  <a:pt x="200026" y="21670"/>
                </a:lnTo>
                <a:lnTo>
                  <a:pt x="207046" y="26361"/>
                </a:lnTo>
                <a:lnTo>
                  <a:pt x="213541" y="31692"/>
                </a:lnTo>
                <a:lnTo>
                  <a:pt x="219512" y="37662"/>
                </a:lnTo>
                <a:lnTo>
                  <a:pt x="225482" y="43632"/>
                </a:lnTo>
                <a:lnTo>
                  <a:pt x="230813" y="50127"/>
                </a:lnTo>
                <a:lnTo>
                  <a:pt x="235503" y="57148"/>
                </a:lnTo>
                <a:lnTo>
                  <a:pt x="240194" y="64168"/>
                </a:lnTo>
                <a:lnTo>
                  <a:pt x="244156" y="71578"/>
                </a:lnTo>
                <a:lnTo>
                  <a:pt x="247387" y="79379"/>
                </a:lnTo>
                <a:lnTo>
                  <a:pt x="250617" y="87179"/>
                </a:lnTo>
                <a:lnTo>
                  <a:pt x="253057" y="95220"/>
                </a:lnTo>
                <a:lnTo>
                  <a:pt x="254704" y="103501"/>
                </a:lnTo>
                <a:lnTo>
                  <a:pt x="256351" y="111782"/>
                </a:lnTo>
                <a:lnTo>
                  <a:pt x="257175" y="120144"/>
                </a:lnTo>
                <a:lnTo>
                  <a:pt x="257175" y="128587"/>
                </a:lnTo>
                <a:close/>
              </a:path>
              <a:path w="257175" h="257175">
                <a:moveTo>
                  <a:pt x="128587" y="52387"/>
                </a:moveTo>
                <a:lnTo>
                  <a:pt x="52387" y="128587"/>
                </a:lnTo>
                <a:lnTo>
                  <a:pt x="128587" y="204787"/>
                </a:lnTo>
              </a:path>
            </a:pathLst>
          </a:custGeom>
          <a:ln w="28575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02345" marR="5080">
              <a:lnSpc>
                <a:spcPct val="109000"/>
              </a:lnSpc>
              <a:spcBef>
                <a:spcPts val="100"/>
              </a:spcBef>
            </a:pPr>
            <a:r>
              <a:rPr spc="-50" dirty="0"/>
              <a:t>Sum </a:t>
            </a:r>
            <a:r>
              <a:rPr spc="25" dirty="0"/>
              <a:t>of </a:t>
            </a:r>
            <a:r>
              <a:rPr spc="10" dirty="0"/>
              <a:t>Quantity </a:t>
            </a:r>
            <a:r>
              <a:rPr spc="-10" dirty="0"/>
              <a:t>and </a:t>
            </a:r>
            <a:r>
              <a:rPr spc="30" dirty="0"/>
              <a:t>total </a:t>
            </a:r>
            <a:r>
              <a:rPr spc="-50" dirty="0"/>
              <a:t>Sum </a:t>
            </a:r>
            <a:r>
              <a:rPr spc="25" dirty="0"/>
              <a:t>of  </a:t>
            </a:r>
            <a:r>
              <a:rPr spc="-95" dirty="0"/>
              <a:t>REVENUE </a:t>
            </a:r>
            <a:r>
              <a:rPr spc="-20" dirty="0"/>
              <a:t>are </a:t>
            </a:r>
            <a:r>
              <a:rPr spc="-5" dirty="0"/>
              <a:t>negatively </a:t>
            </a:r>
            <a:r>
              <a:rPr spc="-10" dirty="0"/>
              <a:t>correlated  </a:t>
            </a:r>
            <a:r>
              <a:rPr spc="25" dirty="0"/>
              <a:t>with </a:t>
            </a:r>
            <a:r>
              <a:rPr spc="-50" dirty="0"/>
              <a:t>each</a:t>
            </a:r>
            <a:r>
              <a:rPr spc="-40" dirty="0"/>
              <a:t> </a:t>
            </a:r>
            <a:r>
              <a:rPr spc="-15" dirty="0"/>
              <a:t>other.</a:t>
            </a:r>
            <a:endParaRPr spc="-15" dirty="0"/>
          </a:p>
          <a:p>
            <a:pPr marL="8602345" marR="127635">
              <a:lnSpc>
                <a:spcPct val="109000"/>
              </a:lnSpc>
            </a:pPr>
            <a:r>
              <a:rPr spc="-50" dirty="0"/>
              <a:t>Sum </a:t>
            </a:r>
            <a:r>
              <a:rPr spc="25" dirty="0"/>
              <a:t>of </a:t>
            </a:r>
            <a:r>
              <a:rPr spc="-95" dirty="0"/>
              <a:t>REVENUE </a:t>
            </a:r>
            <a:r>
              <a:rPr spc="-10" dirty="0"/>
              <a:t>and </a:t>
            </a:r>
            <a:r>
              <a:rPr spc="-50" dirty="0"/>
              <a:t>Sum </a:t>
            </a:r>
            <a:r>
              <a:rPr spc="25" dirty="0"/>
              <a:t>of  </a:t>
            </a:r>
            <a:r>
              <a:rPr spc="10" dirty="0"/>
              <a:t>Quantity </a:t>
            </a:r>
            <a:r>
              <a:rPr spc="-5" dirty="0"/>
              <a:t>diverged </a:t>
            </a:r>
            <a:r>
              <a:rPr spc="15" dirty="0"/>
              <a:t>the </a:t>
            </a:r>
            <a:r>
              <a:rPr spc="-15" dirty="0"/>
              <a:t>most</a:t>
            </a:r>
            <a:r>
              <a:rPr spc="-120" dirty="0"/>
              <a:t> </a:t>
            </a:r>
            <a:r>
              <a:rPr spc="-5" dirty="0"/>
              <a:t>when  </a:t>
            </a:r>
            <a:r>
              <a:rPr spc="15" dirty="0"/>
              <a:t>the </a:t>
            </a:r>
            <a:r>
              <a:rPr spc="-10" dirty="0"/>
              <a:t>Country </a:t>
            </a:r>
            <a:r>
              <a:rPr spc="-65" dirty="0"/>
              <a:t>was</a:t>
            </a:r>
            <a:r>
              <a:rPr spc="-20" dirty="0"/>
              <a:t> </a:t>
            </a:r>
            <a:r>
              <a:rPr spc="-10" dirty="0"/>
              <a:t>Netherlands.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Screenshot (36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-23495"/>
            <a:ext cx="12649200" cy="7338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Desktop</a:t>
            </a:r>
            <a:endParaRPr sz="9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250" y="142938"/>
            <a:ext cx="52838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195" dirty="0">
                <a:latin typeface="Arial" panose="020B0604020202020204"/>
                <a:cs typeface="Arial" panose="020B0604020202020204"/>
              </a:rPr>
              <a:t>Total </a:t>
            </a:r>
            <a:r>
              <a:rPr sz="3500" b="0" spc="-260" dirty="0">
                <a:latin typeface="Arial" panose="020B0604020202020204"/>
                <a:cs typeface="Arial" panose="020B0604020202020204"/>
              </a:rPr>
              <a:t>Revenue </a:t>
            </a:r>
            <a:r>
              <a:rPr sz="3500" b="0" spc="-185" dirty="0">
                <a:latin typeface="Arial" panose="020B0604020202020204"/>
                <a:cs typeface="Arial" panose="020B0604020202020204"/>
              </a:rPr>
              <a:t>by</a:t>
            </a:r>
            <a:r>
              <a:rPr sz="3500" b="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0" spc="-204" dirty="0">
                <a:latin typeface="Arial" panose="020B0604020202020204"/>
                <a:cs typeface="Arial" panose="020B0604020202020204"/>
              </a:rPr>
              <a:t>CustomerID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08559" y="1186367"/>
            <a:ext cx="5327650" cy="5234305"/>
            <a:chOff x="3108559" y="1186367"/>
            <a:chExt cx="5327650" cy="5234305"/>
          </a:xfrm>
        </p:grpSpPr>
        <p:sp>
          <p:nvSpPr>
            <p:cNvPr id="6" name="object 6"/>
            <p:cNvSpPr/>
            <p:nvPr/>
          </p:nvSpPr>
          <p:spPr>
            <a:xfrm>
              <a:off x="5924550" y="1487328"/>
              <a:ext cx="2399030" cy="3770629"/>
            </a:xfrm>
            <a:custGeom>
              <a:avLst/>
              <a:gdLst/>
              <a:ahLst/>
              <a:cxnLst/>
              <a:rect l="l" t="t" r="r" b="b"/>
              <a:pathLst>
                <a:path w="2399029" h="3770629">
                  <a:moveTo>
                    <a:pt x="1968074" y="3770471"/>
                  </a:moveTo>
                  <a:lnTo>
                    <a:pt x="0" y="2398871"/>
                  </a:lnTo>
                  <a:lnTo>
                    <a:pt x="0" y="0"/>
                  </a:lnTo>
                  <a:lnTo>
                    <a:pt x="40849" y="346"/>
                  </a:lnTo>
                  <a:lnTo>
                    <a:pt x="81675" y="1388"/>
                  </a:lnTo>
                  <a:lnTo>
                    <a:pt x="122477" y="3126"/>
                  </a:lnTo>
                  <a:lnTo>
                    <a:pt x="163256" y="5562"/>
                  </a:lnTo>
                  <a:lnTo>
                    <a:pt x="203987" y="8687"/>
                  </a:lnTo>
                  <a:lnTo>
                    <a:pt x="244647" y="12506"/>
                  </a:lnTo>
                  <a:lnTo>
                    <a:pt x="285236" y="17017"/>
                  </a:lnTo>
                  <a:lnTo>
                    <a:pt x="325755" y="22221"/>
                  </a:lnTo>
                  <a:lnTo>
                    <a:pt x="366178" y="28109"/>
                  </a:lnTo>
                  <a:lnTo>
                    <a:pt x="406485" y="34686"/>
                  </a:lnTo>
                  <a:lnTo>
                    <a:pt x="446673" y="41950"/>
                  </a:lnTo>
                  <a:lnTo>
                    <a:pt x="486743" y="49901"/>
                  </a:lnTo>
                  <a:lnTo>
                    <a:pt x="526672" y="58527"/>
                  </a:lnTo>
                  <a:lnTo>
                    <a:pt x="566438" y="67831"/>
                  </a:lnTo>
                  <a:lnTo>
                    <a:pt x="606039" y="77811"/>
                  </a:lnTo>
                  <a:lnTo>
                    <a:pt x="645475" y="88468"/>
                  </a:lnTo>
                  <a:lnTo>
                    <a:pt x="684725" y="99794"/>
                  </a:lnTo>
                  <a:lnTo>
                    <a:pt x="723764" y="111784"/>
                  </a:lnTo>
                  <a:lnTo>
                    <a:pt x="762594" y="124436"/>
                  </a:lnTo>
                  <a:lnTo>
                    <a:pt x="801214" y="137750"/>
                  </a:lnTo>
                  <a:lnTo>
                    <a:pt x="839601" y="151724"/>
                  </a:lnTo>
                  <a:lnTo>
                    <a:pt x="877734" y="166342"/>
                  </a:lnTo>
                  <a:lnTo>
                    <a:pt x="915612" y="181606"/>
                  </a:lnTo>
                  <a:lnTo>
                    <a:pt x="953233" y="197519"/>
                  </a:lnTo>
                  <a:lnTo>
                    <a:pt x="990582" y="214071"/>
                  </a:lnTo>
                  <a:lnTo>
                    <a:pt x="1027634" y="231252"/>
                  </a:lnTo>
                  <a:lnTo>
                    <a:pt x="1064387" y="249062"/>
                  </a:lnTo>
                  <a:lnTo>
                    <a:pt x="1100842" y="267500"/>
                  </a:lnTo>
                  <a:lnTo>
                    <a:pt x="1136977" y="286555"/>
                  </a:lnTo>
                  <a:lnTo>
                    <a:pt x="1172771" y="306218"/>
                  </a:lnTo>
                  <a:lnTo>
                    <a:pt x="1208224" y="326485"/>
                  </a:lnTo>
                  <a:lnTo>
                    <a:pt x="1243336" y="347357"/>
                  </a:lnTo>
                  <a:lnTo>
                    <a:pt x="1278092" y="368828"/>
                  </a:lnTo>
                  <a:lnTo>
                    <a:pt x="1312467" y="390879"/>
                  </a:lnTo>
                  <a:lnTo>
                    <a:pt x="1346462" y="413513"/>
                  </a:lnTo>
                  <a:lnTo>
                    <a:pt x="1380077" y="436730"/>
                  </a:lnTo>
                  <a:lnTo>
                    <a:pt x="1413286" y="460517"/>
                  </a:lnTo>
                  <a:lnTo>
                    <a:pt x="1446078" y="484858"/>
                  </a:lnTo>
                  <a:lnTo>
                    <a:pt x="1478452" y="509752"/>
                  </a:lnTo>
                  <a:lnTo>
                    <a:pt x="1510407" y="535200"/>
                  </a:lnTo>
                  <a:lnTo>
                    <a:pt x="1541926" y="561193"/>
                  </a:lnTo>
                  <a:lnTo>
                    <a:pt x="1572987" y="587709"/>
                  </a:lnTo>
                  <a:lnTo>
                    <a:pt x="1603590" y="614750"/>
                  </a:lnTo>
                  <a:lnTo>
                    <a:pt x="1633737" y="642318"/>
                  </a:lnTo>
                  <a:lnTo>
                    <a:pt x="1663410" y="670391"/>
                  </a:lnTo>
                  <a:lnTo>
                    <a:pt x="1692594" y="698958"/>
                  </a:lnTo>
                  <a:lnTo>
                    <a:pt x="1721289" y="728019"/>
                  </a:lnTo>
                  <a:lnTo>
                    <a:pt x="1749494" y="757570"/>
                  </a:lnTo>
                  <a:lnTo>
                    <a:pt x="1777187" y="787601"/>
                  </a:lnTo>
                  <a:lnTo>
                    <a:pt x="1804358" y="818089"/>
                  </a:lnTo>
                  <a:lnTo>
                    <a:pt x="1831008" y="849035"/>
                  </a:lnTo>
                  <a:lnTo>
                    <a:pt x="1857136" y="880443"/>
                  </a:lnTo>
                  <a:lnTo>
                    <a:pt x="1882726" y="912286"/>
                  </a:lnTo>
                  <a:lnTo>
                    <a:pt x="1907759" y="944551"/>
                  </a:lnTo>
                  <a:lnTo>
                    <a:pt x="1932240" y="977237"/>
                  </a:lnTo>
                  <a:lnTo>
                    <a:pt x="1956168" y="1010345"/>
                  </a:lnTo>
                  <a:lnTo>
                    <a:pt x="1979530" y="1043860"/>
                  </a:lnTo>
                  <a:lnTo>
                    <a:pt x="2002310" y="1077756"/>
                  </a:lnTo>
                  <a:lnTo>
                    <a:pt x="2024511" y="1112033"/>
                  </a:lnTo>
                  <a:lnTo>
                    <a:pt x="2046131" y="1146695"/>
                  </a:lnTo>
                  <a:lnTo>
                    <a:pt x="2067155" y="1181720"/>
                  </a:lnTo>
                  <a:lnTo>
                    <a:pt x="2087576" y="1217085"/>
                  </a:lnTo>
                  <a:lnTo>
                    <a:pt x="2107391" y="1252793"/>
                  </a:lnTo>
                  <a:lnTo>
                    <a:pt x="2126599" y="1288846"/>
                  </a:lnTo>
                  <a:lnTo>
                    <a:pt x="2145194" y="1325222"/>
                  </a:lnTo>
                  <a:lnTo>
                    <a:pt x="2163162" y="1361898"/>
                  </a:lnTo>
                  <a:lnTo>
                    <a:pt x="2180502" y="1398874"/>
                  </a:lnTo>
                  <a:lnTo>
                    <a:pt x="2197217" y="1436150"/>
                  </a:lnTo>
                  <a:lnTo>
                    <a:pt x="2213290" y="1473704"/>
                  </a:lnTo>
                  <a:lnTo>
                    <a:pt x="2228720" y="1511516"/>
                  </a:lnTo>
                  <a:lnTo>
                    <a:pt x="2243504" y="1549585"/>
                  </a:lnTo>
                  <a:lnTo>
                    <a:pt x="2257644" y="1587912"/>
                  </a:lnTo>
                  <a:lnTo>
                    <a:pt x="2271122" y="1626474"/>
                  </a:lnTo>
                  <a:lnTo>
                    <a:pt x="2283940" y="1665249"/>
                  </a:lnTo>
                  <a:lnTo>
                    <a:pt x="2296097" y="1704237"/>
                  </a:lnTo>
                  <a:lnTo>
                    <a:pt x="2307593" y="1743437"/>
                  </a:lnTo>
                  <a:lnTo>
                    <a:pt x="2318421" y="1782827"/>
                  </a:lnTo>
                  <a:lnTo>
                    <a:pt x="2328574" y="1822385"/>
                  </a:lnTo>
                  <a:lnTo>
                    <a:pt x="2338052" y="1862109"/>
                  </a:lnTo>
                  <a:lnTo>
                    <a:pt x="2346855" y="1902001"/>
                  </a:lnTo>
                  <a:lnTo>
                    <a:pt x="2354972" y="1942037"/>
                  </a:lnTo>
                  <a:lnTo>
                    <a:pt x="2362405" y="1982193"/>
                  </a:lnTo>
                  <a:lnTo>
                    <a:pt x="2369155" y="2022471"/>
                  </a:lnTo>
                  <a:lnTo>
                    <a:pt x="2375220" y="2062869"/>
                  </a:lnTo>
                  <a:lnTo>
                    <a:pt x="2380602" y="2103364"/>
                  </a:lnTo>
                  <a:lnTo>
                    <a:pt x="2385288" y="2143934"/>
                  </a:lnTo>
                  <a:lnTo>
                    <a:pt x="2389282" y="2184577"/>
                  </a:lnTo>
                  <a:lnTo>
                    <a:pt x="2392584" y="2225295"/>
                  </a:lnTo>
                  <a:lnTo>
                    <a:pt x="2395194" y="2266062"/>
                  </a:lnTo>
                  <a:lnTo>
                    <a:pt x="2397107" y="2306857"/>
                  </a:lnTo>
                  <a:lnTo>
                    <a:pt x="2398326" y="2347678"/>
                  </a:lnTo>
                  <a:lnTo>
                    <a:pt x="2398852" y="2388525"/>
                  </a:lnTo>
                  <a:lnTo>
                    <a:pt x="2398682" y="2429376"/>
                  </a:lnTo>
                  <a:lnTo>
                    <a:pt x="2397816" y="2470206"/>
                  </a:lnTo>
                  <a:lnTo>
                    <a:pt x="2396253" y="2511015"/>
                  </a:lnTo>
                  <a:lnTo>
                    <a:pt x="2393994" y="2551804"/>
                  </a:lnTo>
                  <a:lnTo>
                    <a:pt x="2391041" y="2592548"/>
                  </a:lnTo>
                  <a:lnTo>
                    <a:pt x="2387398" y="2633224"/>
                  </a:lnTo>
                  <a:lnTo>
                    <a:pt x="2383061" y="2673833"/>
                  </a:lnTo>
                  <a:lnTo>
                    <a:pt x="2378030" y="2714373"/>
                  </a:lnTo>
                  <a:lnTo>
                    <a:pt x="2372315" y="2754822"/>
                  </a:lnTo>
                  <a:lnTo>
                    <a:pt x="2365913" y="2795156"/>
                  </a:lnTo>
                  <a:lnTo>
                    <a:pt x="2358824" y="2835376"/>
                  </a:lnTo>
                  <a:lnTo>
                    <a:pt x="2351046" y="2875480"/>
                  </a:lnTo>
                  <a:lnTo>
                    <a:pt x="2342591" y="2915446"/>
                  </a:lnTo>
                  <a:lnTo>
                    <a:pt x="2333459" y="2955251"/>
                  </a:lnTo>
                  <a:lnTo>
                    <a:pt x="2323650" y="2994894"/>
                  </a:lnTo>
                  <a:lnTo>
                    <a:pt x="2313165" y="3034377"/>
                  </a:lnTo>
                  <a:lnTo>
                    <a:pt x="2302008" y="3073675"/>
                  </a:lnTo>
                  <a:lnTo>
                    <a:pt x="2290186" y="3112765"/>
                  </a:lnTo>
                  <a:lnTo>
                    <a:pt x="2277699" y="3151649"/>
                  </a:lnTo>
                  <a:lnTo>
                    <a:pt x="2264549" y="3190327"/>
                  </a:lnTo>
                  <a:lnTo>
                    <a:pt x="2250744" y="3228774"/>
                  </a:lnTo>
                  <a:lnTo>
                    <a:pt x="2236290" y="3266970"/>
                  </a:lnTo>
                  <a:lnTo>
                    <a:pt x="2221187" y="3304914"/>
                  </a:lnTo>
                  <a:lnTo>
                    <a:pt x="2205437" y="3342606"/>
                  </a:lnTo>
                  <a:lnTo>
                    <a:pt x="2189048" y="3380022"/>
                  </a:lnTo>
                  <a:lnTo>
                    <a:pt x="2172027" y="3417145"/>
                  </a:lnTo>
                  <a:lnTo>
                    <a:pt x="2154376" y="3453975"/>
                  </a:lnTo>
                  <a:lnTo>
                    <a:pt x="2136095" y="3490512"/>
                  </a:lnTo>
                  <a:lnTo>
                    <a:pt x="2117196" y="3526727"/>
                  </a:lnTo>
                  <a:lnTo>
                    <a:pt x="2097690" y="3562605"/>
                  </a:lnTo>
                  <a:lnTo>
                    <a:pt x="2077577" y="3598146"/>
                  </a:lnTo>
                  <a:lnTo>
                    <a:pt x="2056857" y="3633349"/>
                  </a:lnTo>
                  <a:lnTo>
                    <a:pt x="2035534" y="3668198"/>
                  </a:lnTo>
                  <a:lnTo>
                    <a:pt x="2013630" y="3702667"/>
                  </a:lnTo>
                  <a:lnTo>
                    <a:pt x="1991143" y="3736757"/>
                  </a:lnTo>
                  <a:lnTo>
                    <a:pt x="1968074" y="3770471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15750" y="3886200"/>
              <a:ext cx="1977389" cy="2399030"/>
            </a:xfrm>
            <a:custGeom>
              <a:avLst/>
              <a:gdLst/>
              <a:ahLst/>
              <a:cxnLst/>
              <a:rect l="l" t="t" r="r" b="b"/>
              <a:pathLst>
                <a:path w="1977390" h="2399029">
                  <a:moveTo>
                    <a:pt x="0" y="2398861"/>
                  </a:moveTo>
                  <a:lnTo>
                    <a:pt x="8799" y="0"/>
                  </a:lnTo>
                  <a:lnTo>
                    <a:pt x="1976873" y="1371600"/>
                  </a:lnTo>
                  <a:lnTo>
                    <a:pt x="1955950" y="1401146"/>
                  </a:lnTo>
                  <a:lnTo>
                    <a:pt x="1912784" y="1459257"/>
                  </a:lnTo>
                  <a:lnTo>
                    <a:pt x="1867879" y="1516056"/>
                  </a:lnTo>
                  <a:lnTo>
                    <a:pt x="1821288" y="1571460"/>
                  </a:lnTo>
                  <a:lnTo>
                    <a:pt x="1773035" y="1625446"/>
                  </a:lnTo>
                  <a:lnTo>
                    <a:pt x="1723186" y="1677938"/>
                  </a:lnTo>
                  <a:lnTo>
                    <a:pt x="1671763" y="1728918"/>
                  </a:lnTo>
                  <a:lnTo>
                    <a:pt x="1618839" y="1778310"/>
                  </a:lnTo>
                  <a:lnTo>
                    <a:pt x="1564432" y="1826091"/>
                  </a:lnTo>
                  <a:lnTo>
                    <a:pt x="1508625" y="1872197"/>
                  </a:lnTo>
                  <a:lnTo>
                    <a:pt x="1451439" y="1916607"/>
                  </a:lnTo>
                  <a:lnTo>
                    <a:pt x="1392952" y="1959266"/>
                  </a:lnTo>
                  <a:lnTo>
                    <a:pt x="1333189" y="2000148"/>
                  </a:lnTo>
                  <a:lnTo>
                    <a:pt x="1272235" y="2039195"/>
                  </a:lnTo>
                  <a:lnTo>
                    <a:pt x="1210118" y="2076398"/>
                  </a:lnTo>
                  <a:lnTo>
                    <a:pt x="1146918" y="2111703"/>
                  </a:lnTo>
                  <a:lnTo>
                    <a:pt x="1082667" y="2145087"/>
                  </a:lnTo>
                  <a:lnTo>
                    <a:pt x="1017455" y="2176512"/>
                  </a:lnTo>
                  <a:lnTo>
                    <a:pt x="951308" y="2205960"/>
                  </a:lnTo>
                  <a:lnTo>
                    <a:pt x="884317" y="2233396"/>
                  </a:lnTo>
                  <a:lnTo>
                    <a:pt x="816514" y="2258805"/>
                  </a:lnTo>
                  <a:lnTo>
                    <a:pt x="747990" y="2282144"/>
                  </a:lnTo>
                  <a:lnTo>
                    <a:pt x="678778" y="2303413"/>
                  </a:lnTo>
                  <a:lnTo>
                    <a:pt x="608971" y="2322583"/>
                  </a:lnTo>
                  <a:lnTo>
                    <a:pt x="538601" y="2339638"/>
                  </a:lnTo>
                  <a:lnTo>
                    <a:pt x="467765" y="2354559"/>
                  </a:lnTo>
                  <a:lnTo>
                    <a:pt x="396495" y="2367337"/>
                  </a:lnTo>
                  <a:lnTo>
                    <a:pt x="324888" y="2377959"/>
                  </a:lnTo>
                  <a:lnTo>
                    <a:pt x="252977" y="2386415"/>
                  </a:lnTo>
                  <a:lnTo>
                    <a:pt x="180859" y="2392695"/>
                  </a:lnTo>
                  <a:lnTo>
                    <a:pt x="108569" y="2396800"/>
                  </a:lnTo>
                  <a:lnTo>
                    <a:pt x="36204" y="2398718"/>
                  </a:lnTo>
                  <a:lnTo>
                    <a:pt x="0" y="2398861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63850" y="3886200"/>
              <a:ext cx="1560830" cy="2399030"/>
            </a:xfrm>
            <a:custGeom>
              <a:avLst/>
              <a:gdLst/>
              <a:ahLst/>
              <a:cxnLst/>
              <a:rect l="l" t="t" r="r" b="b"/>
              <a:pathLst>
                <a:path w="1560829" h="2399029">
                  <a:moveTo>
                    <a:pt x="1551900" y="2398861"/>
                  </a:moveTo>
                  <a:lnTo>
                    <a:pt x="1499066" y="2398082"/>
                  </a:lnTo>
                  <a:lnTo>
                    <a:pt x="1446288" y="2396144"/>
                  </a:lnTo>
                  <a:lnTo>
                    <a:pt x="1393566" y="2393045"/>
                  </a:lnTo>
                  <a:lnTo>
                    <a:pt x="1340899" y="2388784"/>
                  </a:lnTo>
                  <a:lnTo>
                    <a:pt x="1288338" y="2383363"/>
                  </a:lnTo>
                  <a:lnTo>
                    <a:pt x="1235935" y="2376789"/>
                  </a:lnTo>
                  <a:lnTo>
                    <a:pt x="1183689" y="2369062"/>
                  </a:lnTo>
                  <a:lnTo>
                    <a:pt x="1131601" y="2360180"/>
                  </a:lnTo>
                  <a:lnTo>
                    <a:pt x="1079721" y="2350160"/>
                  </a:lnTo>
                  <a:lnTo>
                    <a:pt x="1028099" y="2339001"/>
                  </a:lnTo>
                  <a:lnTo>
                    <a:pt x="976735" y="2326707"/>
                  </a:lnTo>
                  <a:lnTo>
                    <a:pt x="925630" y="2313279"/>
                  </a:lnTo>
                  <a:lnTo>
                    <a:pt x="874833" y="2298731"/>
                  </a:lnTo>
                  <a:lnTo>
                    <a:pt x="824393" y="2283075"/>
                  </a:lnTo>
                  <a:lnTo>
                    <a:pt x="774310" y="2266313"/>
                  </a:lnTo>
                  <a:lnTo>
                    <a:pt x="724584" y="2248442"/>
                  </a:lnTo>
                  <a:lnTo>
                    <a:pt x="675263" y="2229483"/>
                  </a:lnTo>
                  <a:lnTo>
                    <a:pt x="626395" y="2209452"/>
                  </a:lnTo>
                  <a:lnTo>
                    <a:pt x="577980" y="2188349"/>
                  </a:lnTo>
                  <a:lnTo>
                    <a:pt x="530018" y="2166175"/>
                  </a:lnTo>
                  <a:lnTo>
                    <a:pt x="482561" y="2142945"/>
                  </a:lnTo>
                  <a:lnTo>
                    <a:pt x="435646" y="2118689"/>
                  </a:lnTo>
                  <a:lnTo>
                    <a:pt x="389275" y="2093407"/>
                  </a:lnTo>
                  <a:lnTo>
                    <a:pt x="343452" y="2067096"/>
                  </a:lnTo>
                  <a:lnTo>
                    <a:pt x="298220" y="2039789"/>
                  </a:lnTo>
                  <a:lnTo>
                    <a:pt x="253620" y="2011503"/>
                  </a:lnTo>
                  <a:lnTo>
                    <a:pt x="209655" y="1982239"/>
                  </a:lnTo>
                  <a:lnTo>
                    <a:pt x="166325" y="1951996"/>
                  </a:lnTo>
                  <a:lnTo>
                    <a:pt x="123666" y="1920813"/>
                  </a:lnTo>
                  <a:lnTo>
                    <a:pt x="81726" y="1888714"/>
                  </a:lnTo>
                  <a:lnTo>
                    <a:pt x="40505" y="1855697"/>
                  </a:lnTo>
                  <a:lnTo>
                    <a:pt x="0" y="1821761"/>
                  </a:lnTo>
                  <a:lnTo>
                    <a:pt x="1560699" y="0"/>
                  </a:lnTo>
                  <a:lnTo>
                    <a:pt x="1551900" y="2398861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99040" y="3886200"/>
              <a:ext cx="2326005" cy="1821814"/>
            </a:xfrm>
            <a:custGeom>
              <a:avLst/>
              <a:gdLst/>
              <a:ahLst/>
              <a:cxnLst/>
              <a:rect l="l" t="t" r="r" b="b"/>
              <a:pathLst>
                <a:path w="2326004" h="1821814">
                  <a:moveTo>
                    <a:pt x="764809" y="1821761"/>
                  </a:moveTo>
                  <a:lnTo>
                    <a:pt x="725160" y="1787036"/>
                  </a:lnTo>
                  <a:lnTo>
                    <a:pt x="686328" y="1751492"/>
                  </a:lnTo>
                  <a:lnTo>
                    <a:pt x="648314" y="1715130"/>
                  </a:lnTo>
                  <a:lnTo>
                    <a:pt x="611118" y="1677948"/>
                  </a:lnTo>
                  <a:lnTo>
                    <a:pt x="574739" y="1639949"/>
                  </a:lnTo>
                  <a:lnTo>
                    <a:pt x="539178" y="1601133"/>
                  </a:lnTo>
                  <a:lnTo>
                    <a:pt x="504434" y="1561499"/>
                  </a:lnTo>
                  <a:lnTo>
                    <a:pt x="470566" y="1521116"/>
                  </a:lnTo>
                  <a:lnTo>
                    <a:pt x="437630" y="1480049"/>
                  </a:lnTo>
                  <a:lnTo>
                    <a:pt x="405628" y="1438299"/>
                  </a:lnTo>
                  <a:lnTo>
                    <a:pt x="374559" y="1395865"/>
                  </a:lnTo>
                  <a:lnTo>
                    <a:pt x="344423" y="1352747"/>
                  </a:lnTo>
                  <a:lnTo>
                    <a:pt x="315220" y="1308947"/>
                  </a:lnTo>
                  <a:lnTo>
                    <a:pt x="286950" y="1264462"/>
                  </a:lnTo>
                  <a:lnTo>
                    <a:pt x="259659" y="1219370"/>
                  </a:lnTo>
                  <a:lnTo>
                    <a:pt x="233395" y="1173746"/>
                  </a:lnTo>
                  <a:lnTo>
                    <a:pt x="208158" y="1127590"/>
                  </a:lnTo>
                  <a:lnTo>
                    <a:pt x="183947" y="1080901"/>
                  </a:lnTo>
                  <a:lnTo>
                    <a:pt x="160762" y="1033680"/>
                  </a:lnTo>
                  <a:lnTo>
                    <a:pt x="138603" y="985926"/>
                  </a:lnTo>
                  <a:lnTo>
                    <a:pt x="117471" y="937639"/>
                  </a:lnTo>
                  <a:lnTo>
                    <a:pt x="97401" y="888902"/>
                  </a:lnTo>
                  <a:lnTo>
                    <a:pt x="78426" y="839797"/>
                  </a:lnTo>
                  <a:lnTo>
                    <a:pt x="60548" y="790322"/>
                  </a:lnTo>
                  <a:lnTo>
                    <a:pt x="43766" y="740479"/>
                  </a:lnTo>
                  <a:lnTo>
                    <a:pt x="28081" y="690266"/>
                  </a:lnTo>
                  <a:lnTo>
                    <a:pt x="13492" y="639685"/>
                  </a:lnTo>
                  <a:lnTo>
                    <a:pt x="0" y="588734"/>
                  </a:lnTo>
                  <a:lnTo>
                    <a:pt x="2325509" y="0"/>
                  </a:lnTo>
                  <a:lnTo>
                    <a:pt x="764809" y="1821761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5704" y="3469189"/>
              <a:ext cx="2399030" cy="1005840"/>
            </a:xfrm>
            <a:custGeom>
              <a:avLst/>
              <a:gdLst/>
              <a:ahLst/>
              <a:cxnLst/>
              <a:rect l="l" t="t" r="r" b="b"/>
              <a:pathLst>
                <a:path w="2399029" h="1005839">
                  <a:moveTo>
                    <a:pt x="73336" y="1005744"/>
                  </a:moveTo>
                  <a:lnTo>
                    <a:pt x="61379" y="956337"/>
                  </a:lnTo>
                  <a:lnTo>
                    <a:pt x="50485" y="906778"/>
                  </a:lnTo>
                  <a:lnTo>
                    <a:pt x="40653" y="857067"/>
                  </a:lnTo>
                  <a:lnTo>
                    <a:pt x="31883" y="807203"/>
                  </a:lnTo>
                  <a:lnTo>
                    <a:pt x="24176" y="757188"/>
                  </a:lnTo>
                  <a:lnTo>
                    <a:pt x="17531" y="707020"/>
                  </a:lnTo>
                  <a:lnTo>
                    <a:pt x="11950" y="656699"/>
                  </a:lnTo>
                  <a:lnTo>
                    <a:pt x="7431" y="606227"/>
                  </a:lnTo>
                  <a:lnTo>
                    <a:pt x="3976" y="555602"/>
                  </a:lnTo>
                  <a:lnTo>
                    <a:pt x="1584" y="504826"/>
                  </a:lnTo>
                  <a:lnTo>
                    <a:pt x="256" y="454010"/>
                  </a:lnTo>
                  <a:lnTo>
                    <a:pt x="0" y="403268"/>
                  </a:lnTo>
                  <a:lnTo>
                    <a:pt x="814" y="352600"/>
                  </a:lnTo>
                  <a:lnTo>
                    <a:pt x="2699" y="302006"/>
                  </a:lnTo>
                  <a:lnTo>
                    <a:pt x="5655" y="251487"/>
                  </a:lnTo>
                  <a:lnTo>
                    <a:pt x="9681" y="201041"/>
                  </a:lnTo>
                  <a:lnTo>
                    <a:pt x="14778" y="150670"/>
                  </a:lnTo>
                  <a:lnTo>
                    <a:pt x="20946" y="100372"/>
                  </a:lnTo>
                  <a:lnTo>
                    <a:pt x="28184" y="50149"/>
                  </a:lnTo>
                  <a:lnTo>
                    <a:pt x="36493" y="0"/>
                  </a:lnTo>
                  <a:lnTo>
                    <a:pt x="2398845" y="417010"/>
                  </a:lnTo>
                  <a:lnTo>
                    <a:pt x="73336" y="1005744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62197" y="2706747"/>
              <a:ext cx="2362835" cy="1179830"/>
            </a:xfrm>
            <a:custGeom>
              <a:avLst/>
              <a:gdLst/>
              <a:ahLst/>
              <a:cxnLst/>
              <a:rect l="l" t="t" r="r" b="b"/>
              <a:pathLst>
                <a:path w="2362835" h="1179829">
                  <a:moveTo>
                    <a:pt x="2362352" y="1179452"/>
                  </a:moveTo>
                  <a:lnTo>
                    <a:pt x="0" y="762441"/>
                  </a:lnTo>
                  <a:lnTo>
                    <a:pt x="9386" y="712366"/>
                  </a:lnTo>
                  <a:lnTo>
                    <a:pt x="19817" y="662567"/>
                  </a:lnTo>
                  <a:lnTo>
                    <a:pt x="31290" y="613046"/>
                  </a:lnTo>
                  <a:lnTo>
                    <a:pt x="43807" y="563802"/>
                  </a:lnTo>
                  <a:lnTo>
                    <a:pt x="57368" y="514835"/>
                  </a:lnTo>
                  <a:lnTo>
                    <a:pt x="71974" y="466145"/>
                  </a:lnTo>
                  <a:lnTo>
                    <a:pt x="87623" y="417732"/>
                  </a:lnTo>
                  <a:lnTo>
                    <a:pt x="104317" y="369596"/>
                  </a:lnTo>
                  <a:lnTo>
                    <a:pt x="122021" y="321824"/>
                  </a:lnTo>
                  <a:lnTo>
                    <a:pt x="140708" y="274501"/>
                  </a:lnTo>
                  <a:lnTo>
                    <a:pt x="160376" y="227627"/>
                  </a:lnTo>
                  <a:lnTo>
                    <a:pt x="181027" y="181203"/>
                  </a:lnTo>
                  <a:lnTo>
                    <a:pt x="202660" y="135228"/>
                  </a:lnTo>
                  <a:lnTo>
                    <a:pt x="225275" y="89702"/>
                  </a:lnTo>
                  <a:lnTo>
                    <a:pt x="248873" y="44626"/>
                  </a:lnTo>
                  <a:lnTo>
                    <a:pt x="273453" y="0"/>
                  </a:lnTo>
                  <a:lnTo>
                    <a:pt x="2362352" y="1179452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35650" y="2089203"/>
              <a:ext cx="2089150" cy="1797050"/>
            </a:xfrm>
            <a:custGeom>
              <a:avLst/>
              <a:gdLst/>
              <a:ahLst/>
              <a:cxnLst/>
              <a:rect l="l" t="t" r="r" b="b"/>
              <a:pathLst>
                <a:path w="2089150" h="1797050">
                  <a:moveTo>
                    <a:pt x="2088899" y="1796996"/>
                  </a:moveTo>
                  <a:lnTo>
                    <a:pt x="0" y="617543"/>
                  </a:lnTo>
                  <a:lnTo>
                    <a:pt x="25011" y="574298"/>
                  </a:lnTo>
                  <a:lnTo>
                    <a:pt x="50881" y="531638"/>
                  </a:lnTo>
                  <a:lnTo>
                    <a:pt x="77610" y="489562"/>
                  </a:lnTo>
                  <a:lnTo>
                    <a:pt x="105197" y="448070"/>
                  </a:lnTo>
                  <a:lnTo>
                    <a:pt x="133643" y="407162"/>
                  </a:lnTo>
                  <a:lnTo>
                    <a:pt x="162948" y="366838"/>
                  </a:lnTo>
                  <a:lnTo>
                    <a:pt x="193111" y="327097"/>
                  </a:lnTo>
                  <a:lnTo>
                    <a:pt x="224132" y="287940"/>
                  </a:lnTo>
                  <a:lnTo>
                    <a:pt x="255961" y="249434"/>
                  </a:lnTo>
                  <a:lnTo>
                    <a:pt x="288539" y="211645"/>
                  </a:lnTo>
                  <a:lnTo>
                    <a:pt x="321866" y="174575"/>
                  </a:lnTo>
                  <a:lnTo>
                    <a:pt x="355944" y="138223"/>
                  </a:lnTo>
                  <a:lnTo>
                    <a:pt x="390772" y="102589"/>
                  </a:lnTo>
                  <a:lnTo>
                    <a:pt x="426350" y="67674"/>
                  </a:lnTo>
                  <a:lnTo>
                    <a:pt x="462678" y="33477"/>
                  </a:lnTo>
                  <a:lnTo>
                    <a:pt x="499757" y="0"/>
                  </a:lnTo>
                  <a:lnTo>
                    <a:pt x="2088899" y="1796996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35408" y="1699050"/>
              <a:ext cx="1589405" cy="2187575"/>
            </a:xfrm>
            <a:custGeom>
              <a:avLst/>
              <a:gdLst/>
              <a:ahLst/>
              <a:cxnLst/>
              <a:rect l="l" t="t" r="r" b="b"/>
              <a:pathLst>
                <a:path w="1589404" h="2187575">
                  <a:moveTo>
                    <a:pt x="1589141" y="2187149"/>
                  </a:moveTo>
                  <a:lnTo>
                    <a:pt x="0" y="390153"/>
                  </a:lnTo>
                  <a:lnTo>
                    <a:pt x="39202" y="356216"/>
                  </a:lnTo>
                  <a:lnTo>
                    <a:pt x="79008" y="323212"/>
                  </a:lnTo>
                  <a:lnTo>
                    <a:pt x="119418" y="291143"/>
                  </a:lnTo>
                  <a:lnTo>
                    <a:pt x="160431" y="260007"/>
                  </a:lnTo>
                  <a:lnTo>
                    <a:pt x="202048" y="229805"/>
                  </a:lnTo>
                  <a:lnTo>
                    <a:pt x="244268" y="200537"/>
                  </a:lnTo>
                  <a:lnTo>
                    <a:pt x="287091" y="172202"/>
                  </a:lnTo>
                  <a:lnTo>
                    <a:pt x="330518" y="144801"/>
                  </a:lnTo>
                  <a:lnTo>
                    <a:pt x="374549" y="118334"/>
                  </a:lnTo>
                  <a:lnTo>
                    <a:pt x="419183" y="92800"/>
                  </a:lnTo>
                  <a:lnTo>
                    <a:pt x="464420" y="68200"/>
                  </a:lnTo>
                  <a:lnTo>
                    <a:pt x="510260" y="44533"/>
                  </a:lnTo>
                  <a:lnTo>
                    <a:pt x="556704" y="21799"/>
                  </a:lnTo>
                  <a:lnTo>
                    <a:pt x="603751" y="0"/>
                  </a:lnTo>
                  <a:lnTo>
                    <a:pt x="1589141" y="2187149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39160" y="1539211"/>
              <a:ext cx="985519" cy="2347595"/>
            </a:xfrm>
            <a:custGeom>
              <a:avLst/>
              <a:gdLst/>
              <a:ahLst/>
              <a:cxnLst/>
              <a:rect l="l" t="t" r="r" b="b"/>
              <a:pathLst>
                <a:path w="985520" h="2347595">
                  <a:moveTo>
                    <a:pt x="985389" y="2346988"/>
                  </a:moveTo>
                  <a:lnTo>
                    <a:pt x="0" y="159839"/>
                  </a:lnTo>
                  <a:lnTo>
                    <a:pt x="47365" y="139106"/>
                  </a:lnTo>
                  <a:lnTo>
                    <a:pt x="95075" y="119429"/>
                  </a:lnTo>
                  <a:lnTo>
                    <a:pt x="143130" y="100807"/>
                  </a:lnTo>
                  <a:lnTo>
                    <a:pt x="191530" y="83240"/>
                  </a:lnTo>
                  <a:lnTo>
                    <a:pt x="240274" y="66728"/>
                  </a:lnTo>
                  <a:lnTo>
                    <a:pt x="289363" y="51272"/>
                  </a:lnTo>
                  <a:lnTo>
                    <a:pt x="338798" y="36870"/>
                  </a:lnTo>
                  <a:lnTo>
                    <a:pt x="388577" y="23525"/>
                  </a:lnTo>
                  <a:lnTo>
                    <a:pt x="438700" y="11234"/>
                  </a:lnTo>
                  <a:lnTo>
                    <a:pt x="489169" y="0"/>
                  </a:lnTo>
                  <a:lnTo>
                    <a:pt x="985389" y="2346988"/>
                  </a:lnTo>
                  <a:close/>
                </a:path>
              </a:pathLst>
            </a:custGeom>
            <a:solidFill>
              <a:srgbClr val="187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28329" y="1487328"/>
              <a:ext cx="496570" cy="2399030"/>
            </a:xfrm>
            <a:custGeom>
              <a:avLst/>
              <a:gdLst/>
              <a:ahLst/>
              <a:cxnLst/>
              <a:rect l="l" t="t" r="r" b="b"/>
              <a:pathLst>
                <a:path w="496570" h="2399029">
                  <a:moveTo>
                    <a:pt x="496220" y="2398871"/>
                  </a:moveTo>
                  <a:lnTo>
                    <a:pt x="0" y="51882"/>
                  </a:lnTo>
                  <a:lnTo>
                    <a:pt x="49133" y="42023"/>
                  </a:lnTo>
                  <a:lnTo>
                    <a:pt x="98376" y="33202"/>
                  </a:lnTo>
                  <a:lnTo>
                    <a:pt x="147726" y="25419"/>
                  </a:lnTo>
                  <a:lnTo>
                    <a:pt x="197186" y="18675"/>
                  </a:lnTo>
                  <a:lnTo>
                    <a:pt x="246753" y="12968"/>
                  </a:lnTo>
                  <a:lnTo>
                    <a:pt x="296430" y="8299"/>
                  </a:lnTo>
                  <a:lnTo>
                    <a:pt x="346214" y="4668"/>
                  </a:lnTo>
                  <a:lnTo>
                    <a:pt x="396108" y="2074"/>
                  </a:lnTo>
                  <a:lnTo>
                    <a:pt x="446109" y="518"/>
                  </a:lnTo>
                  <a:lnTo>
                    <a:pt x="496220" y="0"/>
                  </a:lnTo>
                  <a:lnTo>
                    <a:pt x="496220" y="2398871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04317" y="2637424"/>
              <a:ext cx="327025" cy="111125"/>
            </a:xfrm>
            <a:custGeom>
              <a:avLst/>
              <a:gdLst/>
              <a:ahLst/>
              <a:cxnLst/>
              <a:rect l="l" t="t" r="r" b="b"/>
              <a:pathLst>
                <a:path w="327025" h="111125">
                  <a:moveTo>
                    <a:pt x="0" y="111004"/>
                  </a:moveTo>
                  <a:lnTo>
                    <a:pt x="212664" y="0"/>
                  </a:lnTo>
                  <a:lnTo>
                    <a:pt x="326964" y="0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58320" y="6068053"/>
              <a:ext cx="225425" cy="213360"/>
            </a:xfrm>
            <a:custGeom>
              <a:avLst/>
              <a:gdLst/>
              <a:ahLst/>
              <a:cxnLst/>
              <a:rect l="l" t="t" r="r" b="b"/>
              <a:pathLst>
                <a:path w="225425" h="213360">
                  <a:moveTo>
                    <a:pt x="0" y="0"/>
                  </a:moveTo>
                  <a:lnTo>
                    <a:pt x="110613" y="212864"/>
                  </a:lnTo>
                  <a:lnTo>
                    <a:pt x="224913" y="212864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69618" y="6190859"/>
              <a:ext cx="198120" cy="225425"/>
            </a:xfrm>
            <a:custGeom>
              <a:avLst/>
              <a:gdLst/>
              <a:ahLst/>
              <a:cxnLst/>
              <a:rect l="l" t="t" r="r" b="b"/>
              <a:pathLst>
                <a:path w="198120" h="225425">
                  <a:moveTo>
                    <a:pt x="197914" y="0"/>
                  </a:moveTo>
                  <a:lnTo>
                    <a:pt x="114302" y="224837"/>
                  </a:lnTo>
                  <a:lnTo>
                    <a:pt x="0" y="224837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16868" y="5182276"/>
              <a:ext cx="318770" cy="127000"/>
            </a:xfrm>
            <a:custGeom>
              <a:avLst/>
              <a:gdLst/>
              <a:ahLst/>
              <a:cxnLst/>
              <a:rect l="l" t="t" r="r" b="b"/>
              <a:pathLst>
                <a:path w="318770" h="127000">
                  <a:moveTo>
                    <a:pt x="318154" y="0"/>
                  </a:moveTo>
                  <a:lnTo>
                    <a:pt x="114300" y="126444"/>
                  </a:lnTo>
                  <a:lnTo>
                    <a:pt x="0" y="126444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113322" y="3976211"/>
              <a:ext cx="354330" cy="8890"/>
            </a:xfrm>
            <a:custGeom>
              <a:avLst/>
              <a:gdLst/>
              <a:ahLst/>
              <a:cxnLst/>
              <a:rect l="l" t="t" r="r" b="b"/>
              <a:pathLst>
                <a:path w="354329" h="8889">
                  <a:moveTo>
                    <a:pt x="354025" y="0"/>
                  </a:moveTo>
                  <a:lnTo>
                    <a:pt x="114300" y="8781"/>
                  </a:lnTo>
                  <a:lnTo>
                    <a:pt x="0" y="8781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69960" y="2975112"/>
              <a:ext cx="340360" cy="81280"/>
            </a:xfrm>
            <a:custGeom>
              <a:avLst/>
              <a:gdLst/>
              <a:ahLst/>
              <a:cxnLst/>
              <a:rect l="l" t="t" r="r" b="b"/>
              <a:pathLst>
                <a:path w="340360" h="81280">
                  <a:moveTo>
                    <a:pt x="340099" y="80985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12387" y="2188511"/>
              <a:ext cx="300990" cy="151130"/>
            </a:xfrm>
            <a:custGeom>
              <a:avLst/>
              <a:gdLst/>
              <a:ahLst/>
              <a:cxnLst/>
              <a:rect l="l" t="t" r="r" b="b"/>
              <a:pathLst>
                <a:path w="300989" h="151130">
                  <a:moveTo>
                    <a:pt x="300780" y="150904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45543" y="1619535"/>
              <a:ext cx="245110" cy="201930"/>
            </a:xfrm>
            <a:custGeom>
              <a:avLst/>
              <a:gdLst/>
              <a:ahLst/>
              <a:cxnLst/>
              <a:rect l="l" t="t" r="r" b="b"/>
              <a:pathLst>
                <a:path w="245110" h="201930">
                  <a:moveTo>
                    <a:pt x="244497" y="201472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972011" y="1320946"/>
              <a:ext cx="189230" cy="228600"/>
            </a:xfrm>
            <a:custGeom>
              <a:avLst/>
              <a:gdLst/>
              <a:ahLst/>
              <a:cxnLst/>
              <a:rect l="l" t="t" r="r" b="b"/>
              <a:pathLst>
                <a:path w="189229" h="228600">
                  <a:moveTo>
                    <a:pt x="188808" y="228028"/>
                  </a:moveTo>
                  <a:lnTo>
                    <a:pt x="114298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69736" y="1191129"/>
              <a:ext cx="127000" cy="240029"/>
            </a:xfrm>
            <a:custGeom>
              <a:avLst/>
              <a:gdLst/>
              <a:ahLst/>
              <a:cxnLst/>
              <a:rect l="l" t="t" r="r" b="b"/>
              <a:pathLst>
                <a:path w="127000" h="240030">
                  <a:moveTo>
                    <a:pt x="126790" y="239563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D545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456686" y="2482010"/>
            <a:ext cx="14560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14911</a:t>
            </a:r>
            <a:r>
              <a:rPr sz="1700" b="1" spc="-90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34.69%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08626" y="6125489"/>
            <a:ext cx="14560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14646</a:t>
            </a:r>
            <a:r>
              <a:rPr sz="1700" b="1" spc="-90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15.37%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88570" y="6260302"/>
            <a:ext cx="14560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16029</a:t>
            </a:r>
            <a:r>
              <a:rPr sz="1700" b="1" spc="-90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11.22%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62339" y="5153299"/>
            <a:ext cx="13296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14096</a:t>
            </a:r>
            <a:r>
              <a:rPr sz="1700" b="1" spc="-90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9.78%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58784" y="3829583"/>
            <a:ext cx="13296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17841</a:t>
            </a:r>
            <a:r>
              <a:rPr sz="1700" b="1" spc="-90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6.73%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41922" y="2819689"/>
            <a:ext cx="12026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14156</a:t>
            </a:r>
            <a:r>
              <a:rPr sz="1700" b="1" spc="-90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5.4%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84370" y="908715"/>
            <a:ext cx="3160395" cy="140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30"/>
              </a:lnSpc>
              <a:spcBef>
                <a:spcPts val="100"/>
              </a:spcBef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17450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R="5080" algn="r">
              <a:lnSpc>
                <a:spcPts val="2030"/>
              </a:lnSpc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15311 3.42%</a:t>
            </a:r>
            <a:r>
              <a:rPr sz="1700" b="1" spc="100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3.32%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518795">
              <a:lnSpc>
                <a:spcPct val="100000"/>
              </a:lnSpc>
              <a:spcBef>
                <a:spcPts val="310"/>
              </a:spcBef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18102</a:t>
            </a:r>
            <a:r>
              <a:rPr sz="1700" b="1" spc="-10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4.79%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1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12748</a:t>
            </a:r>
            <a:r>
              <a:rPr sz="1700" b="1" spc="-10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solidFill>
                  <a:srgbClr val="D5454F"/>
                </a:solidFill>
                <a:latin typeface="Trebuchet MS" panose="020B0603020202020204"/>
                <a:cs typeface="Trebuchet MS" panose="020B0603020202020204"/>
              </a:rPr>
              <a:t>5.3%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497196" y="2839091"/>
            <a:ext cx="94615" cy="2266315"/>
            <a:chOff x="11497196" y="2839091"/>
            <a:chExt cx="94615" cy="2266315"/>
          </a:xfrm>
        </p:grpSpPr>
        <p:sp>
          <p:nvSpPr>
            <p:cNvPr id="34" name="object 34"/>
            <p:cNvSpPr/>
            <p:nvPr/>
          </p:nvSpPr>
          <p:spPr>
            <a:xfrm>
              <a:off x="11497196" y="2839091"/>
              <a:ext cx="94267" cy="9401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497196" y="3080279"/>
              <a:ext cx="94267" cy="97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497196" y="3324872"/>
              <a:ext cx="94267" cy="94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497196" y="3562982"/>
              <a:ext cx="94267" cy="94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497196" y="3804179"/>
              <a:ext cx="94267" cy="977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497196" y="4048772"/>
              <a:ext cx="94267" cy="94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497196" y="4286882"/>
              <a:ext cx="94267" cy="940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497196" y="4525022"/>
              <a:ext cx="94267" cy="940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497196" y="4766220"/>
              <a:ext cx="94267" cy="977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1497196" y="5010782"/>
              <a:ext cx="94267" cy="94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1474450" y="2546343"/>
            <a:ext cx="733425" cy="25971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spc="-100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000" b="1" spc="-10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000" b="1" spc="-120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000" b="1" spc="50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000" b="1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000" b="1" spc="2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000" b="1" spc="-20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000" b="1" spc="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000" b="1" spc="3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000" b="1" spc="15" dirty="0">
                <a:solidFill>
                  <a:srgbClr val="605D5C"/>
                </a:solidFill>
                <a:latin typeface="Arial" panose="020B0604020202020204"/>
                <a:cs typeface="Arial" panose="020B0604020202020204"/>
              </a:rPr>
              <a:t>D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14911</a:t>
            </a:r>
            <a:endParaRPr sz="1000">
              <a:latin typeface="Arial Black" panose="020B0A04020102020204"/>
              <a:cs typeface="Arial Black" panose="020B0A04020102020204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14646</a:t>
            </a:r>
            <a:endParaRPr sz="1000">
              <a:latin typeface="Arial Black" panose="020B0A04020102020204"/>
              <a:cs typeface="Arial Black" panose="020B0A04020102020204"/>
            </a:endParaRPr>
          </a:p>
          <a:p>
            <a:pPr marL="137160">
              <a:lnSpc>
                <a:spcPct val="100000"/>
              </a:lnSpc>
              <a:spcBef>
                <a:spcPts val="750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16029</a:t>
            </a:r>
            <a:endParaRPr sz="1000">
              <a:latin typeface="Arial Black" panose="020B0A04020102020204"/>
              <a:cs typeface="Arial Black" panose="020B0A04020102020204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14096</a:t>
            </a:r>
            <a:endParaRPr sz="1000">
              <a:latin typeface="Arial Black" panose="020B0A04020102020204"/>
              <a:cs typeface="Arial Black" panose="020B0A04020102020204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17841</a:t>
            </a:r>
            <a:endParaRPr sz="1000">
              <a:latin typeface="Arial Black" panose="020B0A04020102020204"/>
              <a:cs typeface="Arial Black" panose="020B0A04020102020204"/>
            </a:endParaRPr>
          </a:p>
          <a:p>
            <a:pPr marL="137160">
              <a:lnSpc>
                <a:spcPct val="100000"/>
              </a:lnSpc>
              <a:spcBef>
                <a:spcPts val="750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14156</a:t>
            </a:r>
            <a:endParaRPr sz="1000">
              <a:latin typeface="Arial Black" panose="020B0A04020102020204"/>
              <a:cs typeface="Arial Black" panose="020B0A04020102020204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12748</a:t>
            </a:r>
            <a:endParaRPr sz="1000">
              <a:latin typeface="Arial Black" panose="020B0A04020102020204"/>
              <a:cs typeface="Arial Black" panose="020B0A04020102020204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18102</a:t>
            </a:r>
            <a:endParaRPr sz="1000">
              <a:latin typeface="Arial Black" panose="020B0A04020102020204"/>
              <a:cs typeface="Arial Black" panose="020B0A04020102020204"/>
            </a:endParaRPr>
          </a:p>
          <a:p>
            <a:pPr marL="137160">
              <a:lnSpc>
                <a:spcPct val="100000"/>
              </a:lnSpc>
              <a:spcBef>
                <a:spcPts val="750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15311</a:t>
            </a:r>
            <a:endParaRPr sz="1000">
              <a:latin typeface="Arial Black" panose="020B0A04020102020204"/>
              <a:cs typeface="Arial Black" panose="020B0A04020102020204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30" dirty="0">
                <a:solidFill>
                  <a:srgbClr val="605D5C"/>
                </a:solidFill>
                <a:latin typeface="Arial Black" panose="020B0A04020102020204"/>
                <a:cs typeface="Arial Black" panose="020B0A04020102020204"/>
              </a:rPr>
              <a:t>17450</a:t>
            </a:r>
            <a:endParaRPr sz="10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Presentation</Application>
  <PresentationFormat>On-screen Show (4:3)</PresentationFormat>
  <Paragraphs>210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Arial Black</vt:lpstr>
      <vt:lpstr>Times New Roman</vt:lpstr>
      <vt:lpstr>Trebuchet MS</vt:lpstr>
      <vt:lpstr>Calibri</vt:lpstr>
      <vt:lpstr>Microsoft YaHei</vt:lpstr>
      <vt:lpstr>Arial Unicode MS</vt:lpstr>
      <vt:lpstr>Impact</vt:lpstr>
      <vt:lpstr>Gear Drives</vt:lpstr>
      <vt:lpstr>PowerPoint 演示文稿</vt:lpstr>
      <vt:lpstr>PowerPoint 演示文稿</vt:lpstr>
      <vt:lpstr>PowerPoint 演示文稿</vt:lpstr>
      <vt:lpstr>PowerPoint 演示文稿</vt:lpstr>
      <vt:lpstr>130.8bn</vt:lpstr>
      <vt:lpstr>PowerPoint 演示文稿</vt:lpstr>
      <vt:lpstr>Sum of REVENUE and Sum of  Quantity diverged the most when  the Country was Netherlands.</vt:lpstr>
      <vt:lpstr>PowerPoint 演示文稿</vt:lpstr>
      <vt:lpstr>Total Revenue by CustomerID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/>
  <cp:lastModifiedBy>Abijit Nath</cp:lastModifiedBy>
  <cp:revision>1</cp:revision>
  <dcterms:created xsi:type="dcterms:W3CDTF">2023-04-21T09:34:51Z</dcterms:created>
  <dcterms:modified xsi:type="dcterms:W3CDTF">2023-04-21T09:34:51Z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2023-04-21T05:30:00Z</vt:filetime>
  </property>
  <property fmtid="{D5CDD505-2E9C-101B-9397-08002B2CF9AE}" pid="3" name="Creator">
    <vt:lpwstr>PDFium</vt:lpwstr>
  </property>
  <property fmtid="{D5CDD505-2E9C-101B-9397-08002B2CF9AE}" pid="4" name="LastSaved">
    <vt:filetime>2023-04-21T05:30:00Z</vt:filetime>
  </property>
  <property fmtid="{D5CDD505-2E9C-101B-9397-08002B2CF9AE}" pid="5" name="ICV">
    <vt:lpwstr>83D73BA71ACF4A73AC2186311A5829F7</vt:lpwstr>
  </property>
  <property fmtid="{D5CDD505-2E9C-101B-9397-08002B2CF9AE}" pid="6" name="KSOProductBuildVer">
    <vt:lpwstr>1033-11.2.0.11536</vt:lpwstr>
  </property>
</Properties>
</file>