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5778F7-F91B-4629-8533-9500F6552422}" type="slidenum">
              <a:rPr lang="en-US" smtClean="0"/>
              <a:t>‹#›</a:t>
            </a:fld>
            <a:endParaRPr lang="en-US"/>
          </a:p>
        </p:txBody>
      </p:sp>
    </p:spTree>
    <p:extLst>
      <p:ext uri="{BB962C8B-B14F-4D97-AF65-F5344CB8AC3E}">
        <p14:creationId xmlns:p14="http://schemas.microsoft.com/office/powerpoint/2010/main" val="208582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EA47CC-3655-48A6-A542-8725ED8DBB70}"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33392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85121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1405915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635882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EA47CC-3655-48A6-A542-8725ED8DBB70}"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3469542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EA47CC-3655-48A6-A542-8725ED8DBB70}"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3309467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2595977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44959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141000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EA47CC-3655-48A6-A542-8725ED8DBB70}" type="datetimeFigureOut">
              <a:rPr lang="en-US" smtClean="0"/>
              <a:t>9/17/2019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242940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EA47CC-3655-48A6-A542-8725ED8DBB70}"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42927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EA47CC-3655-48A6-A542-8725ED8DBB70}"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209520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EA47CC-3655-48A6-A542-8725ED8DBB70}"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339338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A47CC-3655-48A6-A542-8725ED8DBB70}"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116042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EA47CC-3655-48A6-A542-8725ED8DBB70}"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179447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EA47CC-3655-48A6-A542-8725ED8DBB70}"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5778F7-F91B-4629-8533-9500F6552422}" type="slidenum">
              <a:rPr lang="en-US" smtClean="0"/>
              <a:t>‹#›</a:t>
            </a:fld>
            <a:endParaRPr lang="en-US"/>
          </a:p>
        </p:txBody>
      </p:sp>
    </p:spTree>
    <p:extLst>
      <p:ext uri="{BB962C8B-B14F-4D97-AF65-F5344CB8AC3E}">
        <p14:creationId xmlns:p14="http://schemas.microsoft.com/office/powerpoint/2010/main" val="413241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7EA47CC-3655-48A6-A542-8725ED8DBB70}" type="datetimeFigureOut">
              <a:rPr lang="en-US" smtClean="0"/>
              <a:t>9/17/2019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5778F7-F91B-4629-8533-9500F6552422}" type="slidenum">
              <a:rPr lang="en-US" smtClean="0"/>
              <a:t>‹#›</a:t>
            </a:fld>
            <a:endParaRPr lang="en-US"/>
          </a:p>
        </p:txBody>
      </p:sp>
    </p:spTree>
    <p:extLst>
      <p:ext uri="{BB962C8B-B14F-4D97-AF65-F5344CB8AC3E}">
        <p14:creationId xmlns:p14="http://schemas.microsoft.com/office/powerpoint/2010/main" val="197303228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5899"/>
            <a:ext cx="9144000" cy="1274763"/>
          </a:xfrm>
        </p:spPr>
        <p:txBody>
          <a:bodyPr/>
          <a:lstStyle/>
          <a:p>
            <a:pPr algn="ctr"/>
            <a:r>
              <a:rPr lang="en-US" b="1" dirty="0" smtClean="0"/>
              <a:t>ONLINE BOOKSTORE</a:t>
            </a:r>
            <a:endParaRPr lang="en-US" b="1" dirty="0"/>
          </a:p>
        </p:txBody>
      </p:sp>
      <p:sp>
        <p:nvSpPr>
          <p:cNvPr id="3" name="Subtitle 2"/>
          <p:cNvSpPr>
            <a:spLocks noGrp="1"/>
          </p:cNvSpPr>
          <p:nvPr>
            <p:ph type="subTitle" idx="1"/>
          </p:nvPr>
        </p:nvSpPr>
        <p:spPr>
          <a:xfrm>
            <a:off x="1612900" y="2222500"/>
            <a:ext cx="9144000" cy="4318000"/>
          </a:xfrm>
        </p:spPr>
        <p:txBody>
          <a:bodyPr>
            <a:normAutofit/>
          </a:bodyPr>
          <a:lstStyle/>
          <a:p>
            <a:pPr algn="ctr"/>
            <a:r>
              <a:rPr lang="en-US" sz="2400" dirty="0" smtClean="0">
                <a:solidFill>
                  <a:schemeClr val="bg1"/>
                </a:solidFill>
              </a:rPr>
              <a:t>WEB DEVELOPMENT J COMPONENT</a:t>
            </a:r>
          </a:p>
          <a:p>
            <a:pPr algn="ctr"/>
            <a:r>
              <a:rPr lang="en-US" sz="2400" dirty="0" smtClean="0">
                <a:solidFill>
                  <a:schemeClr val="bg1"/>
                </a:solidFill>
              </a:rPr>
              <a:t>REVIEW II</a:t>
            </a:r>
          </a:p>
          <a:p>
            <a:endParaRPr lang="en-US" dirty="0" smtClean="0"/>
          </a:p>
          <a:p>
            <a:pPr algn="r"/>
            <a:endParaRPr lang="en-US" dirty="0"/>
          </a:p>
          <a:p>
            <a:pPr algn="r"/>
            <a:endParaRPr lang="en-US" dirty="0"/>
          </a:p>
          <a:p>
            <a:pPr algn="r"/>
            <a:endParaRPr lang="en-US" dirty="0" smtClean="0"/>
          </a:p>
          <a:p>
            <a:pPr algn="r"/>
            <a:endParaRPr lang="en-US" sz="1600" dirty="0">
              <a:solidFill>
                <a:schemeClr val="bg1"/>
              </a:solidFill>
            </a:endParaRPr>
          </a:p>
          <a:p>
            <a:pPr algn="r"/>
            <a:r>
              <a:rPr lang="en-US" sz="1600" dirty="0">
                <a:solidFill>
                  <a:schemeClr val="bg1"/>
                </a:solidFill>
              </a:rPr>
              <a:t>	</a:t>
            </a:r>
            <a:r>
              <a:rPr lang="en-US" sz="1600" dirty="0" smtClean="0">
                <a:solidFill>
                  <a:schemeClr val="bg1"/>
                </a:solidFill>
              </a:rPr>
              <a:t>			</a:t>
            </a:r>
            <a:r>
              <a:rPr lang="en-US" sz="1600" dirty="0">
                <a:solidFill>
                  <a:schemeClr val="bg1"/>
                </a:solidFill>
              </a:rPr>
              <a:t>	</a:t>
            </a:r>
            <a:r>
              <a:rPr lang="en-US" sz="1600" dirty="0" smtClean="0">
                <a:solidFill>
                  <a:schemeClr val="bg1"/>
                </a:solidFill>
              </a:rPr>
              <a:t> 	    ABIJITH V (18BCA0073)</a:t>
            </a:r>
          </a:p>
          <a:p>
            <a:pPr algn="r"/>
            <a:r>
              <a:rPr lang="en-US" sz="1600" dirty="0">
                <a:solidFill>
                  <a:schemeClr val="bg1"/>
                </a:solidFill>
              </a:rPr>
              <a:t>	</a:t>
            </a:r>
            <a:r>
              <a:rPr lang="en-US" sz="1600" dirty="0" smtClean="0">
                <a:solidFill>
                  <a:schemeClr val="bg1"/>
                </a:solidFill>
              </a:rPr>
              <a:t>				SHIVAM SAUBHARI (18BCA0078)</a:t>
            </a:r>
          </a:p>
          <a:p>
            <a:pPr algn="r"/>
            <a:r>
              <a:rPr lang="en-US" sz="1600" dirty="0" smtClean="0">
                <a:solidFill>
                  <a:schemeClr val="bg1"/>
                </a:solidFill>
              </a:rPr>
              <a:t>MOHAMMED TALHA(18BCA0107)</a:t>
            </a:r>
            <a:endParaRPr lang="en-US" sz="1600" dirty="0">
              <a:solidFill>
                <a:schemeClr val="bg1"/>
              </a:solidFill>
            </a:endParaRPr>
          </a:p>
        </p:txBody>
      </p:sp>
    </p:spTree>
    <p:extLst>
      <p:ext uri="{BB962C8B-B14F-4D97-AF65-F5344CB8AC3E}">
        <p14:creationId xmlns:p14="http://schemas.microsoft.com/office/powerpoint/2010/main" val="224587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2578100"/>
            <a:ext cx="10515600" cy="3598862"/>
          </a:xfrm>
        </p:spPr>
        <p:txBody>
          <a:bodyPr>
            <a:normAutofit/>
          </a:bodyPr>
          <a:lstStyle/>
          <a:p>
            <a:pPr marL="0" indent="0">
              <a:buNone/>
            </a:pPr>
            <a:r>
              <a:rPr lang="en-US" sz="2000" dirty="0" smtClean="0"/>
              <a:t>Online bookstore is an E commerce website that will sell E-books on an online basis. Users can buy E-books from the website. Users using the website is allowed to create their own account and login with their credentials. Users are provided with all necessary requirements such as contact information, other user reviews, FAQs, social media links, About details within the home page itself. Users can select the book they want to purchase after logging in with the given credentials. Users are also given the option to enter their email incase they want to receive emails from the website whenever offers are available.</a:t>
            </a:r>
          </a:p>
          <a:p>
            <a:pPr marL="0" indent="0">
              <a:buNone/>
            </a:pPr>
            <a:r>
              <a:rPr lang="en-US" sz="2000" dirty="0" smtClean="0"/>
              <a:t>Overall the website is a user friendly and simple website that allows user to purchase E-books online using a browser</a:t>
            </a:r>
            <a:r>
              <a:rPr lang="en-US" sz="1600" dirty="0" smtClean="0"/>
              <a:t>.</a:t>
            </a:r>
            <a:endParaRPr lang="en-US" sz="1600" dirty="0"/>
          </a:p>
        </p:txBody>
      </p:sp>
    </p:spTree>
    <p:extLst>
      <p:ext uri="{BB962C8B-B14F-4D97-AF65-F5344CB8AC3E}">
        <p14:creationId xmlns:p14="http://schemas.microsoft.com/office/powerpoint/2010/main" val="428624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838200" y="2222500"/>
            <a:ext cx="10515600" cy="3954463"/>
          </a:xfrm>
        </p:spPr>
        <p:txBody>
          <a:bodyPr>
            <a:normAutofit fontScale="92500" lnSpcReduction="20000"/>
          </a:bodyPr>
          <a:lstStyle/>
          <a:p>
            <a:r>
              <a:rPr lang="en-US" sz="2000" b="1" dirty="0" smtClean="0"/>
              <a:t>Homepage</a:t>
            </a:r>
          </a:p>
          <a:p>
            <a:pPr marL="800100" lvl="1" indent="-342900">
              <a:buFont typeface="+mj-lt"/>
              <a:buAutoNum type="arabicPeriod"/>
            </a:pPr>
            <a:r>
              <a:rPr lang="en-US" sz="1600" b="1" dirty="0" smtClean="0"/>
              <a:t>Login</a:t>
            </a:r>
          </a:p>
          <a:p>
            <a:pPr marL="800100" lvl="1" indent="-342900">
              <a:buFont typeface="+mj-lt"/>
              <a:buAutoNum type="arabicPeriod"/>
            </a:pPr>
            <a:r>
              <a:rPr lang="en-US" sz="1600" b="1" dirty="0" smtClean="0"/>
              <a:t>About us</a:t>
            </a:r>
          </a:p>
          <a:p>
            <a:pPr marL="800100" lvl="1" indent="-342900">
              <a:buFont typeface="+mj-lt"/>
              <a:buAutoNum type="arabicPeriod"/>
            </a:pPr>
            <a:r>
              <a:rPr lang="en-US" sz="1600" b="1" dirty="0" smtClean="0"/>
              <a:t>FAQ</a:t>
            </a:r>
          </a:p>
          <a:p>
            <a:pPr marL="800100" lvl="1" indent="-342900">
              <a:buFont typeface="+mj-lt"/>
              <a:buAutoNum type="arabicPeriod"/>
            </a:pPr>
            <a:r>
              <a:rPr lang="en-US" sz="1600" b="1" dirty="0" smtClean="0"/>
              <a:t>Contact us</a:t>
            </a:r>
          </a:p>
          <a:p>
            <a:pPr marL="800100" lvl="1" indent="-342900">
              <a:buFont typeface="+mj-lt"/>
              <a:buAutoNum type="arabicPeriod"/>
            </a:pPr>
            <a:r>
              <a:rPr lang="en-US" sz="1600" b="1" dirty="0" smtClean="0"/>
              <a:t>Feedbacks</a:t>
            </a:r>
          </a:p>
          <a:p>
            <a:pPr marL="800100" lvl="1" indent="-342900">
              <a:buFont typeface="+mj-lt"/>
              <a:buAutoNum type="arabicPeriod"/>
            </a:pPr>
            <a:r>
              <a:rPr lang="en-US" sz="1600" b="1" dirty="0" smtClean="0"/>
              <a:t>Follow us</a:t>
            </a:r>
          </a:p>
          <a:p>
            <a:pPr marL="800100" lvl="1" indent="-342900">
              <a:buFont typeface="+mj-lt"/>
              <a:buAutoNum type="arabicPeriod"/>
            </a:pPr>
            <a:r>
              <a:rPr lang="en-US" sz="1600" b="1" dirty="0" smtClean="0"/>
              <a:t>Notify me</a:t>
            </a:r>
          </a:p>
          <a:p>
            <a:r>
              <a:rPr lang="en-US" sz="2000" b="1" dirty="0" smtClean="0"/>
              <a:t>Shop</a:t>
            </a:r>
          </a:p>
          <a:p>
            <a:pPr marL="800100" lvl="1" indent="-342900">
              <a:buFont typeface="+mj-lt"/>
              <a:buAutoNum type="arabicPeriod"/>
            </a:pPr>
            <a:r>
              <a:rPr lang="en-US" sz="1600" b="1" dirty="0" smtClean="0"/>
              <a:t>Buy E-books (products)</a:t>
            </a:r>
          </a:p>
          <a:p>
            <a:pPr marL="800100" lvl="1" indent="-342900">
              <a:buFont typeface="+mj-lt"/>
              <a:buAutoNum type="arabicPeriod"/>
            </a:pPr>
            <a:r>
              <a:rPr lang="en-US" sz="1600" b="1" dirty="0" smtClean="0"/>
              <a:t>Search bar</a:t>
            </a:r>
          </a:p>
          <a:p>
            <a:pPr marL="800100" lvl="1" indent="-342900">
              <a:buFont typeface="+mj-lt"/>
              <a:buAutoNum type="arabicPeriod"/>
            </a:pPr>
            <a:r>
              <a:rPr lang="en-US" sz="1600" b="1" dirty="0" smtClean="0"/>
              <a:t>Link to home</a:t>
            </a:r>
          </a:p>
        </p:txBody>
      </p:sp>
    </p:spTree>
    <p:extLst>
      <p:ext uri="{BB962C8B-B14F-4D97-AF65-F5344CB8AC3E}">
        <p14:creationId xmlns:p14="http://schemas.microsoft.com/office/powerpoint/2010/main" val="370220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00100" lvl="1" indent="-342900">
              <a:buFont typeface="+mj-lt"/>
              <a:buAutoNum type="arabicPeriod"/>
            </a:pPr>
            <a:endParaRPr lang="en-US" b="1" dirty="0"/>
          </a:p>
          <a:p>
            <a:r>
              <a:rPr lang="en-US" sz="2000" b="1" dirty="0"/>
              <a:t>Confirmation</a:t>
            </a:r>
          </a:p>
          <a:p>
            <a:pPr marL="800100" lvl="1" indent="-342900">
              <a:buFont typeface="+mj-lt"/>
              <a:buAutoNum type="arabicPeriod"/>
            </a:pPr>
            <a:r>
              <a:rPr lang="en-US" b="1" dirty="0"/>
              <a:t>Confirmation of purchase</a:t>
            </a:r>
          </a:p>
          <a:p>
            <a:pPr marL="800100" lvl="1" indent="-342900">
              <a:buFont typeface="+mj-lt"/>
              <a:buAutoNum type="arabicPeriod"/>
            </a:pPr>
            <a:r>
              <a:rPr lang="en-US" b="1" dirty="0"/>
              <a:t>Redirect to confirmation page</a:t>
            </a:r>
          </a:p>
          <a:p>
            <a:endParaRPr lang="en-US" b="1" dirty="0"/>
          </a:p>
        </p:txBody>
      </p:sp>
    </p:spTree>
    <p:extLst>
      <p:ext uri="{BB962C8B-B14F-4D97-AF65-F5344CB8AC3E}">
        <p14:creationId xmlns:p14="http://schemas.microsoft.com/office/powerpoint/2010/main" val="4192255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174</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ONLINE BOOKSTORE</vt:lpstr>
      <vt:lpstr>Abstract</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BOOKSTORE</dc:title>
  <dc:creator>AV</dc:creator>
  <cp:lastModifiedBy>AV</cp:lastModifiedBy>
  <cp:revision>5</cp:revision>
  <dcterms:created xsi:type="dcterms:W3CDTF">2019-09-16T19:45:05Z</dcterms:created>
  <dcterms:modified xsi:type="dcterms:W3CDTF">2019-09-16T20:36:48Z</dcterms:modified>
</cp:coreProperties>
</file>