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56" r:id="rId2"/>
    <p:sldId id="264" r:id="rId3"/>
    <p:sldId id="257" r:id="rId4"/>
    <p:sldId id="265" r:id="rId5"/>
    <p:sldId id="258" r:id="rId6"/>
    <p:sldId id="259" r:id="rId7"/>
    <p:sldId id="260" r:id="rId8"/>
    <p:sldId id="261" r:id="rId9"/>
    <p:sldId id="262" r:id="rId10"/>
    <p:sldId id="263"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709A-F5CC-4D49-94F5-563063C792E8}" type="datetimeFigureOut">
              <a:rPr lang="en-US" smtClean="0"/>
              <a:t>7/19/2024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B1B8C-27E6-4363-9D75-43A8F1829C6B}" type="slidenum">
              <a:rPr lang="en-US" smtClean="0"/>
              <a:t>‹#›</a:t>
            </a:fld>
            <a:endParaRPr lang="en-US"/>
          </a:p>
        </p:txBody>
      </p:sp>
    </p:spTree>
    <p:extLst>
      <p:ext uri="{BB962C8B-B14F-4D97-AF65-F5344CB8AC3E}">
        <p14:creationId xmlns:p14="http://schemas.microsoft.com/office/powerpoint/2010/main" val="408295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B1B8C-27E6-4363-9D75-43A8F1829C6B}" type="slidenum">
              <a:rPr lang="en-US" smtClean="0"/>
              <a:t>4</a:t>
            </a:fld>
            <a:endParaRPr lang="en-US"/>
          </a:p>
        </p:txBody>
      </p:sp>
    </p:spTree>
    <p:extLst>
      <p:ext uri="{BB962C8B-B14F-4D97-AF65-F5344CB8AC3E}">
        <p14:creationId xmlns:p14="http://schemas.microsoft.com/office/powerpoint/2010/main" val="4187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685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val="388250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150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397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05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61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pPr/>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val="335759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pPr/>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val="30405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val="238602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98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pPr/>
              <a:t>7/19/2024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082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pPr/>
              <a:t>7/19/2024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11522256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Movie Recommender System</a:t>
            </a:r>
          </a:p>
        </p:txBody>
      </p:sp>
      <p:sp>
        <p:nvSpPr>
          <p:cNvPr id="3" name="Subtitle 2"/>
          <p:cNvSpPr>
            <a:spLocks noGrp="1"/>
          </p:cNvSpPr>
          <p:nvPr>
            <p:ph type="subTitle" idx="1"/>
          </p:nvPr>
        </p:nvSpPr>
        <p:spPr/>
        <p:txBody>
          <a:bodyPr/>
          <a:lstStyle/>
          <a:p>
            <a:r>
              <a:t>Using Streamlit and TMDb API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Displaying Recommendations</a:t>
            </a:r>
          </a:p>
        </p:txBody>
      </p:sp>
      <p:sp>
        <p:nvSpPr>
          <p:cNvPr id="3" name="Content Placeholder 2"/>
          <p:cNvSpPr>
            <a:spLocks noGrp="1"/>
          </p:cNvSpPr>
          <p:nvPr>
            <p:ph idx="1"/>
          </p:nvPr>
        </p:nvSpPr>
        <p:spPr/>
        <p:txBody>
          <a:bodyPr>
            <a:normAutofit/>
          </a:bodyPr>
          <a:lstStyle/>
          <a:p>
            <a:pPr algn="just"/>
            <a:r>
              <a:rPr sz="2400" dirty="0"/>
              <a:t>The system dynamically displays the recommended movies and their posters in the </a:t>
            </a:r>
            <a:r>
              <a:rPr sz="2400" dirty="0" err="1"/>
              <a:t>Streamlit</a:t>
            </a:r>
            <a:r>
              <a:rPr sz="2400" dirty="0"/>
              <a:t> web app. It arranges the recommendations in a grid layout, making it easy for users to view multiple suggestions at once.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95A4-D359-B35A-215A-3E94EEAF2B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C81101C-6E95-858A-0E3A-5C75B794D7D6}"/>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Provide personalized movie recommendations based on user preferences.</a:t>
            </a:r>
          </a:p>
          <a:p>
            <a:pPr>
              <a:buFont typeface="Arial" panose="020B0604020202020204" pitchFamily="34" charset="0"/>
              <a:buChar char="•"/>
            </a:pPr>
            <a:r>
              <a:rPr lang="en-US" dirty="0"/>
              <a:t>Reduce the time users spend searching for movies.</a:t>
            </a:r>
          </a:p>
          <a:p>
            <a:pPr>
              <a:buFont typeface="Arial" panose="020B0604020202020204" pitchFamily="34" charset="0"/>
              <a:buChar char="•"/>
            </a:pPr>
            <a:r>
              <a:rPr lang="en-US" dirty="0"/>
              <a:t>Increase user satisfaction by presenting relevant and engaging content.</a:t>
            </a:r>
          </a:p>
          <a:p>
            <a:r>
              <a:rPr lang="en-US" dirty="0"/>
              <a:t>Implementing such a recommendation system not only benefits users by making it easier to discover new movies but also benefits streaming platforms by improving user retention and engagement. The integration of this system into a user-friendly interface, such as a </a:t>
            </a:r>
            <a:r>
              <a:rPr lang="en-US" dirty="0" err="1"/>
              <a:t>Streamlit</a:t>
            </a:r>
            <a:r>
              <a:rPr lang="en-US" dirty="0"/>
              <a:t> app, ensures accessibility and ease of use, further enhancing the overall experience for users.</a:t>
            </a:r>
          </a:p>
          <a:p>
            <a:endParaRPr lang="en-US" dirty="0"/>
          </a:p>
        </p:txBody>
      </p:sp>
    </p:spTree>
    <p:extLst>
      <p:ext uri="{BB962C8B-B14F-4D97-AF65-F5344CB8AC3E}">
        <p14:creationId xmlns:p14="http://schemas.microsoft.com/office/powerpoint/2010/main" val="119905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38FB-803D-33F0-CEA8-5DBCCB2ED396}"/>
              </a:ext>
            </a:extLst>
          </p:cNvPr>
          <p:cNvSpPr>
            <a:spLocks noGrp="1"/>
          </p:cNvSpPr>
          <p:nvPr>
            <p:ph type="title"/>
          </p:nvPr>
        </p:nvSpPr>
        <p:spPr>
          <a:xfrm>
            <a:off x="1443491" y="1234440"/>
            <a:ext cx="4792717" cy="619315"/>
          </a:xfrm>
        </p:spPr>
        <p:txBody>
          <a:bodyPr>
            <a:noAutofit/>
          </a:bodyPr>
          <a:lstStyle/>
          <a:p>
            <a:r>
              <a:rPr lang="en-US" sz="4800" dirty="0"/>
              <a:t>Thank you</a:t>
            </a:r>
          </a:p>
        </p:txBody>
      </p:sp>
      <p:sp>
        <p:nvSpPr>
          <p:cNvPr id="3" name="Content Placeholder 2">
            <a:extLst>
              <a:ext uri="{FF2B5EF4-FFF2-40B4-BE49-F238E27FC236}">
                <a16:creationId xmlns:a16="http://schemas.microsoft.com/office/drawing/2014/main" id="{2D667E34-2B0B-FC1D-75DF-3FAC6BC64108}"/>
              </a:ext>
            </a:extLst>
          </p:cNvPr>
          <p:cNvSpPr>
            <a:spLocks noGrp="1"/>
          </p:cNvSpPr>
          <p:nvPr>
            <p:ph idx="1"/>
          </p:nvPr>
        </p:nvSpPr>
        <p:spPr>
          <a:xfrm flipV="1">
            <a:off x="7908299" y="148591"/>
            <a:ext cx="1235701" cy="70865"/>
          </a:xfrm>
        </p:spPr>
        <p:txBody>
          <a:bodyPr>
            <a:normAutofit fontScale="25000" lnSpcReduction="20000"/>
          </a:bodyPr>
          <a:lstStyle/>
          <a:p>
            <a:endParaRPr lang="en-US" dirty="0"/>
          </a:p>
        </p:txBody>
      </p:sp>
    </p:spTree>
    <p:extLst>
      <p:ext uri="{BB962C8B-B14F-4D97-AF65-F5344CB8AC3E}">
        <p14:creationId xmlns:p14="http://schemas.microsoft.com/office/powerpoint/2010/main" val="397172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ACD0-67F3-A13D-C80F-3DB04394139E}"/>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52434EF5-C28D-6AD5-A318-213532EBCD82}"/>
              </a:ext>
            </a:extLst>
          </p:cNvPr>
          <p:cNvSpPr>
            <a:spLocks noGrp="1"/>
          </p:cNvSpPr>
          <p:nvPr>
            <p:ph idx="1"/>
          </p:nvPr>
        </p:nvSpPr>
        <p:spPr/>
        <p:txBody>
          <a:bodyPr>
            <a:normAutofit fontScale="92500" lnSpcReduction="20000"/>
          </a:bodyPr>
          <a:lstStyle/>
          <a:p>
            <a:r>
              <a:rPr lang="en-US" dirty="0"/>
              <a:t>Introduction</a:t>
            </a:r>
          </a:p>
          <a:p>
            <a:r>
              <a:rPr lang="en-US" dirty="0"/>
              <a:t>Datasets</a:t>
            </a:r>
          </a:p>
          <a:p>
            <a:r>
              <a:rPr lang="en-US" dirty="0"/>
              <a:t>Libraries Used</a:t>
            </a:r>
          </a:p>
          <a:p>
            <a:r>
              <a:rPr lang="en-US" dirty="0"/>
              <a:t>Data Loading</a:t>
            </a:r>
          </a:p>
          <a:p>
            <a:r>
              <a:rPr lang="en-US" dirty="0"/>
              <a:t>User Interaction</a:t>
            </a:r>
          </a:p>
          <a:p>
            <a:r>
              <a:rPr lang="en-US" dirty="0"/>
              <a:t>API Request</a:t>
            </a:r>
          </a:p>
          <a:p>
            <a:r>
              <a:rPr lang="en-US" dirty="0"/>
              <a:t>Recommendation Logic</a:t>
            </a:r>
          </a:p>
          <a:p>
            <a:r>
              <a:rPr lang="en-US" dirty="0"/>
              <a:t>Displaying Recommendation</a:t>
            </a:r>
          </a:p>
        </p:txBody>
      </p:sp>
    </p:spTree>
    <p:extLst>
      <p:ext uri="{BB962C8B-B14F-4D97-AF65-F5344CB8AC3E}">
        <p14:creationId xmlns:p14="http://schemas.microsoft.com/office/powerpoint/2010/main" val="145980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algn="just"/>
            <a:r>
              <a:rPr dirty="0"/>
              <a:t>This presentation covers the implementation of a movie recommender system using </a:t>
            </a:r>
            <a:r>
              <a:rPr dirty="0" err="1"/>
              <a:t>Streamlit</a:t>
            </a:r>
            <a:r>
              <a:rPr dirty="0"/>
              <a:t> and the </a:t>
            </a:r>
            <a:r>
              <a:rPr dirty="0" err="1"/>
              <a:t>TMDb</a:t>
            </a:r>
            <a:r>
              <a:rPr dirty="0"/>
              <a:t> API. The system allows users to select a movie from a dropdown and receive recommendations with posters.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2A9B-7DBA-3D51-4226-D16D568BC1CA}"/>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DB3E177F-A666-8D7E-4392-481F61CD69D5}"/>
              </a:ext>
            </a:extLst>
          </p:cNvPr>
          <p:cNvSpPr>
            <a:spLocks noGrp="1"/>
          </p:cNvSpPr>
          <p:nvPr>
            <p:ph idx="1"/>
          </p:nvPr>
        </p:nvSpPr>
        <p:spPr/>
        <p:txBody>
          <a:bodyPr/>
          <a:lstStyle/>
          <a:p>
            <a:pPr algn="just"/>
            <a:r>
              <a:rPr lang="en-US" dirty="0"/>
              <a:t>All the Datasets are taken from the Kaggle.</a:t>
            </a:r>
          </a:p>
          <a:p>
            <a:pPr algn="just"/>
            <a:r>
              <a:rPr lang="en-US" dirty="0"/>
              <a:t>The First Dataset is Movie Details CSV which contain id, titles, duration, voting etc..</a:t>
            </a:r>
          </a:p>
          <a:p>
            <a:pPr algn="just"/>
            <a:r>
              <a:rPr lang="en-US" dirty="0"/>
              <a:t>The Second Dataset is Pickle dataset which contain the posters of all the movies.</a:t>
            </a:r>
          </a:p>
          <a:p>
            <a:pPr algn="just"/>
            <a:r>
              <a:rPr lang="en-US" dirty="0"/>
              <a:t>With the help of these datasets it will recommend the movies which will prefer to watch.</a:t>
            </a:r>
          </a:p>
          <a:p>
            <a:pPr marL="0" indent="0" algn="just">
              <a:buNone/>
            </a:pPr>
            <a:endParaRPr lang="en-US" dirty="0"/>
          </a:p>
        </p:txBody>
      </p:sp>
    </p:spTree>
    <p:extLst>
      <p:ext uri="{BB962C8B-B14F-4D97-AF65-F5344CB8AC3E}">
        <p14:creationId xmlns:p14="http://schemas.microsoft.com/office/powerpoint/2010/main" val="294658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Libraries Used</a:t>
            </a:r>
          </a:p>
        </p:txBody>
      </p:sp>
      <p:sp>
        <p:nvSpPr>
          <p:cNvPr id="3" name="Content Placeholder 2"/>
          <p:cNvSpPr>
            <a:spLocks noGrp="1"/>
          </p:cNvSpPr>
          <p:nvPr>
            <p:ph idx="1"/>
          </p:nvPr>
        </p:nvSpPr>
        <p:spPr/>
        <p:txBody>
          <a:bodyPr/>
          <a:lstStyle/>
          <a:p>
            <a:pPr algn="just"/>
            <a:r>
              <a:rPr dirty="0"/>
              <a:t>1. </a:t>
            </a:r>
            <a:r>
              <a:rPr dirty="0" err="1"/>
              <a:t>Streamlit</a:t>
            </a:r>
            <a:r>
              <a:rPr dirty="0"/>
              <a:t>: For creating the web application interface.</a:t>
            </a:r>
          </a:p>
          <a:p>
            <a:pPr algn="just"/>
            <a:r>
              <a:rPr dirty="0"/>
              <a:t>2. Pickle: For loading precomputed data.</a:t>
            </a:r>
          </a:p>
          <a:p>
            <a:pPr algn="just"/>
            <a:r>
              <a:rPr dirty="0"/>
              <a:t>3. Requests: For making HTTP requests to fetch movie posters from an external API.</a:t>
            </a:r>
          </a:p>
          <a:p>
            <a:pPr algn="just"/>
            <a:r>
              <a:rPr dirty="0"/>
              <a:t>4. OS: For accessing environment variables (optional, for better API key management).</a:t>
            </a:r>
          </a:p>
          <a:p>
            <a:pPr algn="just"/>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Loading</a:t>
            </a:r>
          </a:p>
        </p:txBody>
      </p:sp>
      <p:sp>
        <p:nvSpPr>
          <p:cNvPr id="3" name="Content Placeholder 2"/>
          <p:cNvSpPr>
            <a:spLocks noGrp="1"/>
          </p:cNvSpPr>
          <p:nvPr>
            <p:ph idx="1"/>
          </p:nvPr>
        </p:nvSpPr>
        <p:spPr/>
        <p:txBody>
          <a:bodyPr>
            <a:normAutofit/>
          </a:bodyPr>
          <a:lstStyle/>
          <a:p>
            <a:pPr algn="just"/>
            <a:r>
              <a:rPr sz="2400" dirty="0"/>
              <a:t>The system loads the list of movies and the similarity matrix from precomputed files. This data is used to determine which movies are similar to each other based on user preferences.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Interaction</a:t>
            </a:r>
          </a:p>
        </p:txBody>
      </p:sp>
      <p:sp>
        <p:nvSpPr>
          <p:cNvPr id="3" name="Content Placeholder 2"/>
          <p:cNvSpPr>
            <a:spLocks noGrp="1"/>
          </p:cNvSpPr>
          <p:nvPr>
            <p:ph idx="1"/>
          </p:nvPr>
        </p:nvSpPr>
        <p:spPr/>
        <p:txBody>
          <a:bodyPr>
            <a:normAutofit/>
          </a:bodyPr>
          <a:lstStyle/>
          <a:p>
            <a:pPr algn="just"/>
            <a:r>
              <a:rPr sz="2400" dirty="0"/>
              <a:t>The user interacts with the system through a web interface created using </a:t>
            </a:r>
            <a:r>
              <a:rPr sz="2400" dirty="0" err="1"/>
              <a:t>Streamlit</a:t>
            </a:r>
            <a:r>
              <a:rPr sz="2400" dirty="0"/>
              <a:t>. The interface includes a dropdown menu to select a movie and a button to trigger the recommendation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API Requests</a:t>
            </a:r>
          </a:p>
        </p:txBody>
      </p:sp>
      <p:sp>
        <p:nvSpPr>
          <p:cNvPr id="3" name="Content Placeholder 2"/>
          <p:cNvSpPr>
            <a:spLocks noGrp="1"/>
          </p:cNvSpPr>
          <p:nvPr>
            <p:ph idx="1"/>
          </p:nvPr>
        </p:nvSpPr>
        <p:spPr/>
        <p:txBody>
          <a:bodyPr>
            <a:normAutofit/>
          </a:bodyPr>
          <a:lstStyle/>
          <a:p>
            <a:pPr algn="just"/>
            <a:r>
              <a:rPr sz="2400" dirty="0"/>
              <a:t>The system uses the </a:t>
            </a:r>
            <a:r>
              <a:rPr sz="2400" dirty="0" err="1"/>
              <a:t>TMDb</a:t>
            </a:r>
            <a:r>
              <a:rPr sz="2400" dirty="0"/>
              <a:t> API to fetch movie posters. When a movie is selected, the system makes a request to the </a:t>
            </a:r>
            <a:r>
              <a:rPr sz="2400" dirty="0" err="1"/>
              <a:t>TMDb</a:t>
            </a:r>
            <a:r>
              <a:rPr sz="2400" dirty="0"/>
              <a:t> API to retrieve the poster image for that movie.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 Logic</a:t>
            </a:r>
          </a:p>
        </p:txBody>
      </p:sp>
      <p:sp>
        <p:nvSpPr>
          <p:cNvPr id="3" name="Content Placeholder 2"/>
          <p:cNvSpPr>
            <a:spLocks noGrp="1"/>
          </p:cNvSpPr>
          <p:nvPr>
            <p:ph idx="1"/>
          </p:nvPr>
        </p:nvSpPr>
        <p:spPr/>
        <p:txBody>
          <a:bodyPr>
            <a:normAutofit/>
          </a:bodyPr>
          <a:lstStyle/>
          <a:p>
            <a:pPr algn="just"/>
            <a:r>
              <a:rPr sz="2400" dirty="0"/>
              <a:t>The recommendation system finds movies similar to the selected movie using a precomputed similarity matrix. It identifies the top similar movies and retrieves their details and posters for display.</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401</TotalTime>
  <Words>446</Words>
  <Application>Microsoft Office PowerPoint</Application>
  <PresentationFormat>On-screen Show (4:3)</PresentationFormat>
  <Paragraphs>40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Movie Recommender System</vt:lpstr>
      <vt:lpstr>Outlines:</vt:lpstr>
      <vt:lpstr>Introduction</vt:lpstr>
      <vt:lpstr>Datasets</vt:lpstr>
      <vt:lpstr>Libraries Used</vt:lpstr>
      <vt:lpstr>Data Loading</vt:lpstr>
      <vt:lpstr>User Interaction</vt:lpstr>
      <vt:lpstr>API Requests</vt:lpstr>
      <vt:lpstr>Recommendation Logic</vt:lpstr>
      <vt:lpstr>Displaying Recommendations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subject/>
  <dc:creator/>
  <cp:keywords/>
  <dc:description>generated using python-pptx</dc:description>
  <cp:lastModifiedBy>Abijith T</cp:lastModifiedBy>
  <cp:revision>8</cp:revision>
  <dcterms:created xsi:type="dcterms:W3CDTF">2013-01-27T09:14:16Z</dcterms:created>
  <dcterms:modified xsi:type="dcterms:W3CDTF">2024-07-19T10:38:55Z</dcterms:modified>
  <cp:category/>
</cp:coreProperties>
</file>