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15" d="100"/>
          <a:sy n="115" d="100"/>
        </p:scale>
        <p:origin x="778" y="6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Abijith Krishna</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:720921104003</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155</TotalTime>
  <Words>1198</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ABIJITH KRISHNA</cp:lastModifiedBy>
  <cp:revision>10</cp:revision>
  <dcterms:modified xsi:type="dcterms:W3CDTF">2024-04-08T06:08:18Z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