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D403-3635-4FCD-BE28-FAFFA35CB4E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0AA5-19AA-4115-980B-7415AA7C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5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D403-3635-4FCD-BE28-FAFFA35CB4E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0AA5-19AA-4115-980B-7415AA7C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7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D403-3635-4FCD-BE28-FAFFA35CB4E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0AA5-19AA-4115-980B-7415AA7C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9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D403-3635-4FCD-BE28-FAFFA35CB4E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0AA5-19AA-4115-980B-7415AA7C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D403-3635-4FCD-BE28-FAFFA35CB4E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0AA5-19AA-4115-980B-7415AA7C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3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D403-3635-4FCD-BE28-FAFFA35CB4E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0AA5-19AA-4115-980B-7415AA7C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9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D403-3635-4FCD-BE28-FAFFA35CB4E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0AA5-19AA-4115-980B-7415AA7C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7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D403-3635-4FCD-BE28-FAFFA35CB4E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0AA5-19AA-4115-980B-7415AA7C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D403-3635-4FCD-BE28-FAFFA35CB4E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0AA5-19AA-4115-980B-7415AA7C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4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D403-3635-4FCD-BE28-FAFFA35CB4E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0AA5-19AA-4115-980B-7415AA7C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5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D403-3635-4FCD-BE28-FAFFA35CB4E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0AA5-19AA-4115-980B-7415AA7C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D403-3635-4FCD-BE28-FAFFA35CB4E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10AA5-19AA-4115-980B-7415AA7C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upiter" TargetMode="External"/><Relationship Id="rId2" Type="http://schemas.openxmlformats.org/officeDocument/2006/relationships/hyperlink" Target="https://en.wikipedia.org/wiki/Degree_(angle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openxmlformats.org/officeDocument/2006/relationships/hyperlink" Target="https://en.wikipedia.org/wiki/Equato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ltraviolet" TargetMode="External"/><Relationship Id="rId2" Type="http://schemas.openxmlformats.org/officeDocument/2006/relationships/hyperlink" Target="https://en.wikipedia.org/wiki/Near_infrar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X-ra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upiter" TargetMode="External"/><Relationship Id="rId2" Type="http://schemas.openxmlformats.org/officeDocument/2006/relationships/hyperlink" Target="https://en.wikipedia.org/wiki/Degree_(angle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openxmlformats.org/officeDocument/2006/relationships/hyperlink" Target="https://en.wikipedia.org/wiki/Equ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380"/>
            <a:ext cx="9144000" cy="8061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Jupiter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47" y="1239253"/>
            <a:ext cx="7620000" cy="529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8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3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Red Spot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94874"/>
            <a:ext cx="10515600" cy="50820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High Pressure region; Centered 22 </a:t>
            </a:r>
            <a:r>
              <a:rPr lang="en-US" sz="2000" dirty="0" smtClean="0">
                <a:hlinkClick r:id="rId2" tooltip="Degree (angle)"/>
              </a:rPr>
              <a:t>degrees</a:t>
            </a:r>
            <a:r>
              <a:rPr lang="en-US" sz="2000" dirty="0" smtClean="0"/>
              <a:t> south of </a:t>
            </a:r>
            <a:r>
              <a:rPr lang="en-US" sz="2000" dirty="0" smtClean="0">
                <a:hlinkClick r:id="rId3" tooltip="Jupiter"/>
              </a:rPr>
              <a:t>Jupiter</a:t>
            </a:r>
            <a:r>
              <a:rPr lang="en-US" sz="2000" dirty="0" smtClean="0"/>
              <a:t>'s </a:t>
            </a:r>
            <a:r>
              <a:rPr lang="en-US" sz="2000" dirty="0" smtClean="0">
                <a:hlinkClick r:id="rId4" tooltip="Equator"/>
              </a:rPr>
              <a:t>equator</a:t>
            </a:r>
            <a:r>
              <a:rPr lang="en-US" sz="2000" dirty="0" smtClean="0"/>
              <a:t>; Approximately 16,350 km (10,159 miles); moves in longitude with respect to the clouds as Jupiter rotates; winds peaking at about 400 mph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131" y="1794823"/>
            <a:ext cx="2463206" cy="39873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01572" y="5782138"/>
            <a:ext cx="3228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Close up of the Great Red Spot taken from about 8,000 km (5,000 mi) above 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6" y="1982741"/>
            <a:ext cx="6962017" cy="400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7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3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Aurora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479340"/>
              </p:ext>
            </p:extLst>
          </p:nvPr>
        </p:nvGraphicFramePr>
        <p:xfrm>
          <a:off x="838200" y="855950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Spectrum : </a:t>
                      </a:r>
                      <a:r>
                        <a:rPr lang="en-US" dirty="0" smtClean="0"/>
                        <a:t>Radio, </a:t>
                      </a:r>
                      <a:r>
                        <a:rPr lang="en-US" dirty="0" smtClean="0">
                          <a:hlinkClick r:id="rId2" tooltip="Near infrared"/>
                        </a:rPr>
                        <a:t>near-IR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>
                          <a:hlinkClick r:id="rId3" tooltip="Ultraviolet"/>
                        </a:rPr>
                        <a:t>UV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smtClean="0">
                          <a:hlinkClick r:id="rId4" tooltip="X-ray"/>
                        </a:rPr>
                        <a:t>X-ray</a:t>
                      </a:r>
                      <a:endParaRPr lang="en-US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</a:t>
                      </a:r>
                      <a:r>
                        <a:rPr lang="en-US" dirty="0" smtClean="0"/>
                        <a:t>power: </a:t>
                      </a:r>
                      <a:r>
                        <a:rPr lang="en-US" dirty="0" smtClean="0"/>
                        <a:t>100 TW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Radio emission </a:t>
                      </a:r>
                      <a:r>
                        <a:rPr lang="en-US" dirty="0" smtClean="0"/>
                        <a:t>frequencies:</a:t>
                      </a:r>
                      <a:r>
                        <a:rPr lang="en-US" dirty="0" smtClean="0"/>
                        <a:t>0.01–40 MHz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1" y="2217508"/>
            <a:ext cx="4991797" cy="4477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03" y="2162048"/>
            <a:ext cx="4526591" cy="450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5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84" y="3362244"/>
            <a:ext cx="10192418" cy="42770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Artist's rendering of Jupiter's auroras seen from within the Jovian cloudscape.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84" y="192505"/>
            <a:ext cx="7656095" cy="2956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84" y="3789947"/>
            <a:ext cx="5364079" cy="2977064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6677525" y="4159200"/>
            <a:ext cx="4921751" cy="1808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Image of Jupiter's northern aurorae, showing the main </a:t>
            </a:r>
            <a:r>
              <a:rPr lang="en-US" sz="2000" dirty="0" err="1" smtClean="0"/>
              <a:t>auroral</a:t>
            </a:r>
            <a:r>
              <a:rPr lang="en-US" sz="2000" dirty="0" smtClean="0"/>
              <a:t> oval, the polar emissions, and the spots generated by the interaction with Jupiter's natural satellites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688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3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Red Spot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94874"/>
            <a:ext cx="10515600" cy="50820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High Pressure region; Centered 22 </a:t>
            </a:r>
            <a:r>
              <a:rPr lang="en-US" sz="2000" dirty="0" smtClean="0">
                <a:hlinkClick r:id="rId2" tooltip="Degree (angle)"/>
              </a:rPr>
              <a:t>degrees</a:t>
            </a:r>
            <a:r>
              <a:rPr lang="en-US" sz="2000" dirty="0" smtClean="0"/>
              <a:t> south of </a:t>
            </a:r>
            <a:r>
              <a:rPr lang="en-US" sz="2000" dirty="0" smtClean="0">
                <a:hlinkClick r:id="rId3" tooltip="Jupiter"/>
              </a:rPr>
              <a:t>Jupiter</a:t>
            </a:r>
            <a:r>
              <a:rPr lang="en-US" sz="2000" dirty="0" smtClean="0"/>
              <a:t>'s </a:t>
            </a:r>
            <a:r>
              <a:rPr lang="en-US" sz="2000" dirty="0" smtClean="0">
                <a:hlinkClick r:id="rId4" tooltip="Equator"/>
              </a:rPr>
              <a:t>equator</a:t>
            </a:r>
            <a:r>
              <a:rPr lang="en-US" sz="2000" dirty="0" smtClean="0"/>
              <a:t>; Approximately 16,350 km (10,159 miles); moves in longitude with respect to the clouds as Jupiter rotates; winds peaking at about 400 mph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131" y="1794823"/>
            <a:ext cx="2463206" cy="39873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01572" y="5782138"/>
            <a:ext cx="3228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Close up of the Great Red Spot taken from about 8,000 km (5,000 mi) above 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6" y="1982741"/>
            <a:ext cx="6962017" cy="400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3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159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Jupiter</vt:lpstr>
      <vt:lpstr>The Red Spot</vt:lpstr>
      <vt:lpstr>Aurora</vt:lpstr>
      <vt:lpstr>PowerPoint Presentation</vt:lpstr>
      <vt:lpstr>The Red Spot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Jupiter</dc:title>
  <dc:creator>maharjanrejina55@gmail.com</dc:creator>
  <cp:lastModifiedBy>maharjanrejina55@gmail.com</cp:lastModifiedBy>
  <cp:revision>6</cp:revision>
  <dcterms:created xsi:type="dcterms:W3CDTF">2020-09-29T07:26:20Z</dcterms:created>
  <dcterms:modified xsi:type="dcterms:W3CDTF">2020-09-29T18:18:08Z</dcterms:modified>
</cp:coreProperties>
</file>