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75" d="100"/>
          <a:sy n="75" d="100"/>
        </p:scale>
        <p:origin x="3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1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0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1100-BD62-48C4-A3E9-5B357CE130CA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E2A5C-DB66-42BD-98A3-5E4C1A8B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6720"/>
            <a:ext cx="9144000" cy="1091448"/>
          </a:xfrm>
        </p:spPr>
        <p:txBody>
          <a:bodyPr/>
          <a:lstStyle/>
          <a:p>
            <a:r>
              <a:rPr lang="en-US" dirty="0" smtClean="0"/>
              <a:t>MARS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88168"/>
            <a:ext cx="9144000" cy="4764506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Mass: </a:t>
            </a:r>
            <a:r>
              <a:rPr lang="en-US" dirty="0" smtClean="0"/>
              <a:t>330,104,000,000,000,000,000,000kg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70C0"/>
              </a:solidFill>
              <a:latin typeface="Goudy Old Style (Headings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Density: </a:t>
            </a:r>
            <a:r>
              <a:rPr lang="en-US" dirty="0" smtClean="0"/>
              <a:t>5.427g/cm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Surface Area: </a:t>
            </a:r>
            <a:r>
              <a:rPr lang="en-US" dirty="0" smtClean="0"/>
              <a:t>74,797,000km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70C0"/>
              </a:solidFill>
              <a:latin typeface="Goudy Old Style (Headings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Water (in percentage, level from lowest height)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Bumpiness or 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Atmosphere composition of gaseous in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Variation of density of air with height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Biomes in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Appearance of planet like reflective properties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Period of revolution, rotation, angular velocity, direction of rotation and revolution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Magnetic field and electric field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If any gaseous or ions burst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Position in </a:t>
            </a:r>
            <a:r>
              <a:rPr lang="en-US" b="1" dirty="0" err="1" smtClean="0">
                <a:solidFill>
                  <a:srgbClr val="0070C0"/>
                </a:solidFill>
                <a:latin typeface="Goudy Old Style (Headings)"/>
              </a:rPr>
              <a:t>spacetime</a:t>
            </a:r>
            <a:r>
              <a:rPr lang="en-US" b="1" dirty="0" smtClean="0">
                <a:solidFill>
                  <a:srgbClr val="0070C0"/>
                </a:solidFill>
                <a:latin typeface="Goudy Old Style (Headings)"/>
              </a:rPr>
              <a:t>(4 vector)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95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811745"/>
            <a:ext cx="6096000" cy="56334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3200" b="1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details:</a:t>
            </a:r>
            <a:endParaRPr lang="en-US" sz="2400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Density:</a:t>
            </a:r>
            <a:r>
              <a:rPr lang="en-US" sz="2800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Orbit Distance: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Orbit Velocity: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Orbit Eccentricity: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Equatorial Inclination: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Equatorial Radius: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Equatorial Circumference: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 Area:</a:t>
            </a:r>
            <a:r>
              <a:rPr lang="en-US" sz="2800" dirty="0" smtClean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 Gravity: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Escape Velocity: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7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Goudy Old Style (Headings)</vt:lpstr>
      <vt:lpstr>Times New Roman</vt:lpstr>
      <vt:lpstr>Office Theme</vt:lpstr>
      <vt:lpstr>MARS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</dc:title>
  <dc:creator>maharjanrejina55@gmail.com</dc:creator>
  <cp:lastModifiedBy>maharjanrejina55@gmail.com</cp:lastModifiedBy>
  <cp:revision>3</cp:revision>
  <dcterms:created xsi:type="dcterms:W3CDTF">2020-09-27T15:19:05Z</dcterms:created>
  <dcterms:modified xsi:type="dcterms:W3CDTF">2020-09-27T18:32:33Z</dcterms:modified>
</cp:coreProperties>
</file>