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E14C5-6B5B-4776-A6A5-9467129EE614}"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197673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E14C5-6B5B-4776-A6A5-9467129EE614}"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161512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E14C5-6B5B-4776-A6A5-9467129EE614}"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148016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E14C5-6B5B-4776-A6A5-9467129EE614}"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201940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E14C5-6B5B-4776-A6A5-9467129EE614}"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342721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E14C5-6B5B-4776-A6A5-9467129EE614}"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223047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E14C5-6B5B-4776-A6A5-9467129EE614}"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198724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E14C5-6B5B-4776-A6A5-9467129EE614}"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76604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E14C5-6B5B-4776-A6A5-9467129EE614}"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381724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E14C5-6B5B-4776-A6A5-9467129EE614}"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106252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E14C5-6B5B-4776-A6A5-9467129EE614}"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B78FA-22D0-49D5-8D51-133316C05C3A}" type="slidenum">
              <a:rPr lang="en-US" smtClean="0"/>
              <a:t>‹#›</a:t>
            </a:fld>
            <a:endParaRPr lang="en-US"/>
          </a:p>
        </p:txBody>
      </p:sp>
    </p:spTree>
    <p:extLst>
      <p:ext uri="{BB962C8B-B14F-4D97-AF65-F5344CB8AC3E}">
        <p14:creationId xmlns:p14="http://schemas.microsoft.com/office/powerpoint/2010/main" val="138058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E14C5-6B5B-4776-A6A5-9467129EE614}" type="datetimeFigureOut">
              <a:rPr lang="en-US" smtClean="0"/>
              <a:t>9/29/2020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B78FA-22D0-49D5-8D51-133316C05C3A}" type="slidenum">
              <a:rPr lang="en-US" smtClean="0"/>
              <a:t>‹#›</a:t>
            </a:fld>
            <a:endParaRPr lang="en-US"/>
          </a:p>
        </p:txBody>
      </p:sp>
    </p:spTree>
    <p:extLst>
      <p:ext uri="{BB962C8B-B14F-4D97-AF65-F5344CB8AC3E}">
        <p14:creationId xmlns:p14="http://schemas.microsoft.com/office/powerpoint/2010/main" val="221943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774"/>
            <a:ext cx="9144000" cy="910974"/>
          </a:xfrm>
        </p:spPr>
        <p:txBody>
          <a:bodyPr>
            <a:normAutofit fontScale="90000"/>
          </a:bodyPr>
          <a:lstStyle/>
          <a:p>
            <a:r>
              <a:rPr lang="en-US" dirty="0" smtClean="0"/>
              <a:t>SUN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479" y="1190011"/>
            <a:ext cx="4969041" cy="4936133"/>
          </a:xfrm>
          <a:prstGeom prst="rect">
            <a:avLst/>
          </a:prstGeom>
        </p:spPr>
      </p:pic>
    </p:spTree>
    <p:extLst>
      <p:ext uri="{BB962C8B-B14F-4D97-AF65-F5344CB8AC3E}">
        <p14:creationId xmlns:p14="http://schemas.microsoft.com/office/powerpoint/2010/main" val="272088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622"/>
          </a:xfrm>
        </p:spPr>
        <p:txBody>
          <a:bodyPr>
            <a:normAutofit fontScale="90000"/>
          </a:bodyPr>
          <a:lstStyle/>
          <a:p>
            <a:r>
              <a:rPr lang="en-US" dirty="0" smtClean="0"/>
              <a:t>Regions of Sun: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758" y="1239085"/>
            <a:ext cx="5989351" cy="33690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642" y="1239085"/>
            <a:ext cx="5690014" cy="4046232"/>
          </a:xfrm>
          <a:prstGeom prst="rect">
            <a:avLst/>
          </a:prstGeom>
        </p:spPr>
      </p:pic>
    </p:spTree>
    <p:extLst>
      <p:ext uri="{BB962C8B-B14F-4D97-AF65-F5344CB8AC3E}">
        <p14:creationId xmlns:p14="http://schemas.microsoft.com/office/powerpoint/2010/main" val="2190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537243"/>
          </a:xfrm>
        </p:spPr>
        <p:txBody>
          <a:bodyPr>
            <a:normAutofit fontScale="90000"/>
          </a:bodyPr>
          <a:lstStyle/>
          <a:p>
            <a:r>
              <a:rPr lang="en-US" dirty="0" smtClean="0"/>
              <a:t>Raindrops Falling on the Sun:</a:t>
            </a:r>
            <a:endParaRPr lang="en-US" dirty="0"/>
          </a:p>
        </p:txBody>
      </p:sp>
      <p:sp>
        <p:nvSpPr>
          <p:cNvPr id="3" name="Content Placeholder 2"/>
          <p:cNvSpPr>
            <a:spLocks noGrp="1"/>
          </p:cNvSpPr>
          <p:nvPr>
            <p:ph idx="1"/>
          </p:nvPr>
        </p:nvSpPr>
        <p:spPr>
          <a:xfrm>
            <a:off x="838200" y="878305"/>
            <a:ext cx="10515600" cy="5298658"/>
          </a:xfrm>
        </p:spPr>
        <p:txBody>
          <a:bodyPr>
            <a:normAutofit/>
          </a:bodyPr>
          <a:lstStyle/>
          <a:p>
            <a:r>
              <a:rPr lang="en-US" sz="1800" dirty="0" smtClean="0"/>
              <a:t>On July 19, 2012, million-degree plasma in the sun's atmosphere began to cool and fall to the surface, resulting in a dazzling magnetic display known as coronal rain.</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716" y="1514727"/>
            <a:ext cx="8502315" cy="4782552"/>
          </a:xfrm>
          <a:prstGeom prst="rect">
            <a:avLst/>
          </a:prstGeom>
        </p:spPr>
      </p:pic>
    </p:spTree>
    <p:extLst>
      <p:ext uri="{BB962C8B-B14F-4D97-AF65-F5344CB8AC3E}">
        <p14:creationId xmlns:p14="http://schemas.microsoft.com/office/powerpoint/2010/main" val="213696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537243"/>
          </a:xfrm>
        </p:spPr>
        <p:txBody>
          <a:bodyPr>
            <a:normAutofit fontScale="90000"/>
          </a:bodyPr>
          <a:lstStyle/>
          <a:p>
            <a:r>
              <a:rPr lang="en-US" dirty="0" err="1" smtClean="0"/>
              <a:t>Nanojets</a:t>
            </a:r>
            <a:r>
              <a:rPr lang="en-US" dirty="0"/>
              <a:t>:</a:t>
            </a:r>
          </a:p>
        </p:txBody>
      </p:sp>
      <p:sp>
        <p:nvSpPr>
          <p:cNvPr id="3" name="Content Placeholder 2"/>
          <p:cNvSpPr>
            <a:spLocks noGrp="1"/>
          </p:cNvSpPr>
          <p:nvPr>
            <p:ph idx="1"/>
          </p:nvPr>
        </p:nvSpPr>
        <p:spPr>
          <a:xfrm>
            <a:off x="838200" y="878305"/>
            <a:ext cx="10515600" cy="5298658"/>
          </a:xfrm>
        </p:spPr>
        <p:txBody>
          <a:bodyPr>
            <a:normAutofit/>
          </a:bodyPr>
          <a:lstStyle/>
          <a:p>
            <a:r>
              <a:rPr lang="en-US" sz="1800" dirty="0" smtClean="0"/>
              <a:t>Thin bright light perpendicular to the </a:t>
            </a:r>
            <a:r>
              <a:rPr lang="en-US" sz="1800" dirty="0" err="1" smtClean="0"/>
              <a:t>solar’s</a:t>
            </a:r>
            <a:r>
              <a:rPr lang="en-US" sz="1800" dirty="0" smtClean="0"/>
              <a:t> atmosphere magnetic structures called corona.</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26" y="1327950"/>
            <a:ext cx="8076195" cy="4641120"/>
          </a:xfrm>
          <a:prstGeom prst="rect">
            <a:avLst/>
          </a:prstGeom>
        </p:spPr>
      </p:pic>
    </p:spTree>
    <p:extLst>
      <p:ext uri="{BB962C8B-B14F-4D97-AF65-F5344CB8AC3E}">
        <p14:creationId xmlns:p14="http://schemas.microsoft.com/office/powerpoint/2010/main" val="96907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537243"/>
          </a:xfrm>
        </p:spPr>
        <p:txBody>
          <a:bodyPr>
            <a:normAutofit fontScale="90000"/>
          </a:bodyPr>
          <a:lstStyle/>
          <a:p>
            <a:r>
              <a:rPr lang="en-US" dirty="0" smtClean="0"/>
              <a:t>Solar Ballet on Earth:</a:t>
            </a:r>
            <a:endParaRPr lang="en-US" dirty="0"/>
          </a:p>
        </p:txBody>
      </p:sp>
      <p:sp>
        <p:nvSpPr>
          <p:cNvPr id="3" name="Content Placeholder 2"/>
          <p:cNvSpPr>
            <a:spLocks noGrp="1"/>
          </p:cNvSpPr>
          <p:nvPr>
            <p:ph idx="1"/>
          </p:nvPr>
        </p:nvSpPr>
        <p:spPr>
          <a:xfrm>
            <a:off x="589547" y="878304"/>
            <a:ext cx="10764253" cy="5979695"/>
          </a:xfrm>
        </p:spPr>
        <p:txBody>
          <a:bodyPr>
            <a:normAutofit/>
          </a:bodyPr>
          <a:lstStyle/>
          <a:p>
            <a:r>
              <a:rPr lang="en-US" sz="1800" dirty="0" smtClean="0"/>
              <a:t>On Dec 31,2012 solar eruption rose. The length of the eruption extends about 160,000 miles out from the Sun. With Earth about 7,900 miles in diameter, this relatively minor eruption is about 20 times the diameter of our planet.</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989" y="1491916"/>
            <a:ext cx="5245768" cy="5245768"/>
          </a:xfrm>
          <a:prstGeom prst="rect">
            <a:avLst/>
          </a:prstGeom>
        </p:spPr>
      </p:pic>
    </p:spTree>
    <p:extLst>
      <p:ext uri="{BB962C8B-B14F-4D97-AF65-F5344CB8AC3E}">
        <p14:creationId xmlns:p14="http://schemas.microsoft.com/office/powerpoint/2010/main" val="44629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3970"/>
          </a:xfrm>
        </p:spPr>
        <p:txBody>
          <a:bodyPr/>
          <a:lstStyle/>
          <a:p>
            <a:r>
              <a:rPr lang="en-US" dirty="0" smtClean="0"/>
              <a:t>Sun Texture: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146062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3338"/>
          </a:xfrm>
        </p:spPr>
        <p:txBody>
          <a:bodyPr>
            <a:normAutofit fontScale="90000"/>
          </a:bodyPr>
          <a:lstStyle/>
          <a:p>
            <a:r>
              <a:rPr lang="en-US" dirty="0" smtClean="0"/>
              <a:t>Corona of Sun during solar eclipse: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085" y="1022047"/>
            <a:ext cx="4582778" cy="4527060"/>
          </a:xfrm>
        </p:spPr>
      </p:pic>
    </p:spTree>
    <p:extLst>
      <p:ext uri="{BB962C8B-B14F-4D97-AF65-F5344CB8AC3E}">
        <p14:creationId xmlns:p14="http://schemas.microsoft.com/office/powerpoint/2010/main" val="2674335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116</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SUN</vt:lpstr>
      <vt:lpstr>Regions of Sun:</vt:lpstr>
      <vt:lpstr>Raindrops Falling on the Sun:</vt:lpstr>
      <vt:lpstr>Nanojets:</vt:lpstr>
      <vt:lpstr>Solar Ballet on Earth:</vt:lpstr>
      <vt:lpstr>Sun Texture:</vt:lpstr>
      <vt:lpstr>Corona of Sun during solar eclipse: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dc:title>
  <dc:creator>maharjanrejina55@gmail.com</dc:creator>
  <cp:lastModifiedBy>maharjanrejina55@gmail.com</cp:lastModifiedBy>
  <cp:revision>6</cp:revision>
  <dcterms:created xsi:type="dcterms:W3CDTF">2020-09-29T13:19:53Z</dcterms:created>
  <dcterms:modified xsi:type="dcterms:W3CDTF">2020-09-29T16:25:30Z</dcterms:modified>
</cp:coreProperties>
</file>