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d33c6d04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d33c6d04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d33c6d04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d33c6d04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d33c6d04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d33c6d04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d33c6d04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d33c6d04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AMES Housing Sales Price prediction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Purpose: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Predict house sale price at AMES City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Helps general public and Real estate agent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who are looking to buy or sell houses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New builders guide for their building expenses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23825" y="4098500"/>
            <a:ext cx="8520600" cy="9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Sales Price Range - USD 12789.00- 611657.00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Maximum Sales Range - USD 70000.00 - 350000.00</a:t>
            </a:r>
            <a:endParaRPr sz="2400"/>
          </a:p>
        </p:txBody>
      </p:sp>
      <p:sp>
        <p:nvSpPr>
          <p:cNvPr id="61" name="Google Shape;61;p14"/>
          <p:cNvSpPr txBox="1"/>
          <p:nvPr>
            <p:ph type="subTitle" idx="1"/>
          </p:nvPr>
        </p:nvSpPr>
        <p:spPr>
          <a:xfrm>
            <a:off x="423825" y="266300"/>
            <a:ext cx="85206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3600" y="112175"/>
            <a:ext cx="8520600" cy="3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subTitle" idx="1"/>
          </p:nvPr>
        </p:nvSpPr>
        <p:spPr>
          <a:xfrm>
            <a:off x="3899550" y="0"/>
            <a:ext cx="5244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affecting Salesprice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Gr_liv area - high influence.</a:t>
            </a:r>
            <a:endParaRPr lang="en-GB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Full bath - negative influence.</a:t>
            </a:r>
            <a:endParaRPr lang="en-GB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Year built and area also have higher influence</a:t>
            </a:r>
            <a:endParaRPr lang="en-GB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Multiply coefficient by per unit increase in the features.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900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04863"/>
            <a:ext cx="45913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2915125" y="124350"/>
            <a:ext cx="42744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MODEL PREDICTION RANGE</a:t>
            </a:r>
            <a:endParaRPr lang="en-GB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52700" y="724788"/>
            <a:ext cx="4591300" cy="36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999175" y="4338650"/>
            <a:ext cx="33915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Average Error = </a:t>
            </a:r>
            <a:r>
              <a:rPr lang="en-GB" sz="1800" b="1" i="1">
                <a:solidFill>
                  <a:schemeClr val="dk1"/>
                </a:solidFill>
                <a:highlight>
                  <a:srgbClr val="FFFFFF"/>
                </a:highlight>
              </a:rPr>
              <a:t>27087.94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body" idx="1"/>
          </p:nvPr>
        </p:nvSpPr>
        <p:spPr>
          <a:xfrm>
            <a:off x="311700" y="336350"/>
            <a:ext cx="8520600" cy="4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RECOMMENDATION: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 with an average error of  27087.94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Range</a:t>
            </a:r>
            <a:r>
              <a:rPr lang="en-GB" b="1" i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/>
              <a:t>within USD 500000.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model is quite helpful as our Maximum Sales Range is USD 70000.00 - 350000.00</a:t>
            </a:r>
            <a:endParaRPr lang="en-GB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82" name="Google Shape;82;p17"/>
          <p:cNvSpPr txBox="1"/>
          <p:nvPr/>
        </p:nvSpPr>
        <p:spPr>
          <a:xfrm>
            <a:off x="1443550" y="3439800"/>
            <a:ext cx="6586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2400"/>
              <a:t>Thank you for watching this presentation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Presentation</Application>
  <PresentationFormat/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       AMES Housing Sales Price prediction</vt:lpstr>
      <vt:lpstr>Maximum Sales Range - USD 70000.00 - 350000.00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AMES Housing Sales Price prediction</dc:title>
  <dc:creator/>
  <cp:lastModifiedBy>abinl</cp:lastModifiedBy>
  <cp:revision>1</cp:revision>
  <dcterms:created xsi:type="dcterms:W3CDTF">2019-10-10T14:35:20Z</dcterms:created>
  <dcterms:modified xsi:type="dcterms:W3CDTF">2019-10-10T14:35:20Z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