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7" r:id="rId2"/>
    <p:sldId id="268"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71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713"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4"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598"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99" name="Date Placeholder 3"/>
          <p:cNvSpPr>
            <a:spLocks noGrp="1"/>
          </p:cNvSpPr>
          <p:nvPr>
            <p:ph type="dt" sz="half" idx="10"/>
          </p:nvPr>
        </p:nvSpPr>
        <p:spPr/>
        <p:txBody>
          <a:bodyPr/>
          <a:lstStyle/>
          <a:p>
            <a:fld id="{B61BEF0D-F0BB-DE4B-95CE-6DB70DBA9567}" type="datetimeFigureOut">
              <a:rPr lang="en-US" dirty="0"/>
              <a:t>9/2/2024</a:t>
            </a:fld>
            <a:endParaRPr lang="en-US" dirty="0"/>
          </a:p>
        </p:txBody>
      </p:sp>
      <p:sp>
        <p:nvSpPr>
          <p:cNvPr id="1048600" name="Footer Placeholder 4"/>
          <p:cNvSpPr>
            <a:spLocks noGrp="1"/>
          </p:cNvSpPr>
          <p:nvPr>
            <p:ph type="ftr" sz="quarter" idx="11"/>
          </p:nvPr>
        </p:nvSpPr>
        <p:spPr/>
        <p:txBody>
          <a:bodyPr/>
          <a:lstStyle/>
          <a:p>
            <a:endParaRPr lang="en-US" dirty="0"/>
          </a:p>
        </p:txBody>
      </p:sp>
      <p:sp>
        <p:nvSpPr>
          <p:cNvPr id="1048601"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8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68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84" name="Date Placeholder 3"/>
          <p:cNvSpPr>
            <a:spLocks noGrp="1"/>
          </p:cNvSpPr>
          <p:nvPr>
            <p:ph type="dt" sz="half" idx="10"/>
          </p:nvPr>
        </p:nvSpPr>
        <p:spPr/>
        <p:txBody>
          <a:bodyPr/>
          <a:lstStyle/>
          <a:p>
            <a:fld id="{B61BEF0D-F0BB-DE4B-95CE-6DB70DBA9567}" type="datetimeFigureOut">
              <a:rPr lang="en-US" dirty="0"/>
              <a:t>9/2/2024</a:t>
            </a:fld>
            <a:endParaRPr lang="en-US" dirty="0"/>
          </a:p>
        </p:txBody>
      </p:sp>
      <p:sp>
        <p:nvSpPr>
          <p:cNvPr id="1048685" name="Footer Placeholder 4"/>
          <p:cNvSpPr>
            <a:spLocks noGrp="1"/>
          </p:cNvSpPr>
          <p:nvPr>
            <p:ph type="ftr" sz="quarter" idx="11"/>
          </p:nvPr>
        </p:nvSpPr>
        <p:spPr/>
        <p:txBody>
          <a:bodyPr/>
          <a:lstStyle/>
          <a:p>
            <a:endParaRPr lang="en-US" dirty="0"/>
          </a:p>
        </p:txBody>
      </p:sp>
      <p:sp>
        <p:nvSpPr>
          <p:cNvPr id="104868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51"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652"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53" name="Date Placeholder 3"/>
          <p:cNvSpPr>
            <a:spLocks noGrp="1"/>
          </p:cNvSpPr>
          <p:nvPr>
            <p:ph type="dt" sz="half" idx="10"/>
          </p:nvPr>
        </p:nvSpPr>
        <p:spPr/>
        <p:txBody>
          <a:bodyPr/>
          <a:lstStyle/>
          <a:p>
            <a:fld id="{B61BEF0D-F0BB-DE4B-95CE-6DB70DBA9567}" type="datetimeFigureOut">
              <a:rPr lang="en-US" dirty="0"/>
              <a:t>9/2/2024</a:t>
            </a:fld>
            <a:endParaRPr lang="en-US" dirty="0"/>
          </a:p>
        </p:txBody>
      </p:sp>
      <p:sp>
        <p:nvSpPr>
          <p:cNvPr id="1048654" name="Footer Placeholder 4"/>
          <p:cNvSpPr>
            <a:spLocks noGrp="1"/>
          </p:cNvSpPr>
          <p:nvPr>
            <p:ph type="ftr" sz="quarter" idx="11"/>
          </p:nvPr>
        </p:nvSpPr>
        <p:spPr/>
        <p:txBody>
          <a:bodyPr/>
          <a:lstStyle/>
          <a:p>
            <a:endParaRPr lang="en-US" dirty="0"/>
          </a:p>
        </p:txBody>
      </p:sp>
      <p:sp>
        <p:nvSpPr>
          <p:cNvPr id="1048655"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56"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1048657"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77"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678"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79" name="Date Placeholder 3"/>
          <p:cNvSpPr>
            <a:spLocks noGrp="1"/>
          </p:cNvSpPr>
          <p:nvPr>
            <p:ph type="dt" sz="half" idx="10"/>
          </p:nvPr>
        </p:nvSpPr>
        <p:spPr/>
        <p:txBody>
          <a:bodyPr/>
          <a:lstStyle/>
          <a:p>
            <a:fld id="{B61BEF0D-F0BB-DE4B-95CE-6DB70DBA9567}" type="datetimeFigureOut">
              <a:rPr lang="en-US" dirty="0"/>
              <a:t>9/2/2024</a:t>
            </a:fld>
            <a:endParaRPr lang="en-US" dirty="0"/>
          </a:p>
        </p:txBody>
      </p:sp>
      <p:sp>
        <p:nvSpPr>
          <p:cNvPr id="1048680" name="Footer Placeholder 4"/>
          <p:cNvSpPr>
            <a:spLocks noGrp="1"/>
          </p:cNvSpPr>
          <p:nvPr>
            <p:ph type="ftr" sz="quarter" idx="11"/>
          </p:nvPr>
        </p:nvSpPr>
        <p:spPr/>
        <p:txBody>
          <a:bodyPr/>
          <a:lstStyle/>
          <a:p>
            <a:endParaRPr lang="en-US" dirty="0"/>
          </a:p>
        </p:txBody>
      </p:sp>
      <p:sp>
        <p:nvSpPr>
          <p:cNvPr id="1048681"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4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4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644"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45" name="Date Placeholder 3"/>
          <p:cNvSpPr>
            <a:spLocks noGrp="1"/>
          </p:cNvSpPr>
          <p:nvPr>
            <p:ph type="dt" sz="half" idx="10"/>
          </p:nvPr>
        </p:nvSpPr>
        <p:spPr/>
        <p:txBody>
          <a:bodyPr/>
          <a:lstStyle/>
          <a:p>
            <a:fld id="{B61BEF0D-F0BB-DE4B-95CE-6DB70DBA9567}" type="datetimeFigureOut">
              <a:rPr lang="en-US" dirty="0"/>
              <a:t>9/2/2024</a:t>
            </a:fld>
            <a:endParaRPr lang="en-US" dirty="0"/>
          </a:p>
        </p:txBody>
      </p:sp>
      <p:sp>
        <p:nvSpPr>
          <p:cNvPr id="1048646" name="Footer Placeholder 4"/>
          <p:cNvSpPr>
            <a:spLocks noGrp="1"/>
          </p:cNvSpPr>
          <p:nvPr>
            <p:ph type="ftr" sz="quarter" idx="11"/>
          </p:nvPr>
        </p:nvSpPr>
        <p:spPr/>
        <p:txBody>
          <a:bodyPr/>
          <a:lstStyle/>
          <a:p>
            <a:endParaRPr lang="en-US" dirty="0"/>
          </a:p>
        </p:txBody>
      </p:sp>
      <p:sp>
        <p:nvSpPr>
          <p:cNvPr id="1048647"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48"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1048649"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93"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694"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695"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96" name="Date Placeholder 3"/>
          <p:cNvSpPr>
            <a:spLocks noGrp="1"/>
          </p:cNvSpPr>
          <p:nvPr>
            <p:ph type="dt" sz="half" idx="10"/>
          </p:nvPr>
        </p:nvSpPr>
        <p:spPr/>
        <p:txBody>
          <a:bodyPr/>
          <a:lstStyle/>
          <a:p>
            <a:fld id="{B61BEF0D-F0BB-DE4B-95CE-6DB70DBA9567}" type="datetimeFigureOut">
              <a:rPr lang="en-US" dirty="0"/>
              <a:t>9/2/2024</a:t>
            </a:fld>
            <a:endParaRPr lang="en-US" dirty="0"/>
          </a:p>
        </p:txBody>
      </p:sp>
      <p:sp>
        <p:nvSpPr>
          <p:cNvPr id="1048697" name="Footer Placeholder 4"/>
          <p:cNvSpPr>
            <a:spLocks noGrp="1"/>
          </p:cNvSpPr>
          <p:nvPr>
            <p:ph type="ftr" sz="quarter" idx="11"/>
          </p:nvPr>
        </p:nvSpPr>
        <p:spPr/>
        <p:txBody>
          <a:bodyPr/>
          <a:lstStyle/>
          <a:p>
            <a:endParaRPr lang="en-US" dirty="0"/>
          </a:p>
        </p:txBody>
      </p:sp>
      <p:sp>
        <p:nvSpPr>
          <p:cNvPr id="104869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4" name="Title 1"/>
          <p:cNvSpPr>
            <a:spLocks noGrp="1"/>
          </p:cNvSpPr>
          <p:nvPr>
            <p:ph type="title"/>
          </p:nvPr>
        </p:nvSpPr>
        <p:spPr/>
        <p:txBody>
          <a:bodyPr/>
          <a:lstStyle/>
          <a:p>
            <a:r>
              <a:rPr lang="en-US"/>
              <a:t>Click to edit Master title style</a:t>
            </a:r>
            <a:endParaRPr lang="en-US" dirty="0"/>
          </a:p>
        </p:txBody>
      </p:sp>
      <p:sp>
        <p:nvSpPr>
          <p:cNvPr id="1048665"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6" name="Date Placeholder 3"/>
          <p:cNvSpPr>
            <a:spLocks noGrp="1"/>
          </p:cNvSpPr>
          <p:nvPr>
            <p:ph type="dt" sz="half" idx="10"/>
          </p:nvPr>
        </p:nvSpPr>
        <p:spPr/>
        <p:txBody>
          <a:bodyPr/>
          <a:lstStyle/>
          <a:p>
            <a:fld id="{55C6B4A9-1611-4792-9094-5F34BCA07E0B}" type="datetimeFigureOut">
              <a:rPr lang="en-US" dirty="0"/>
              <a:t>9/2/2024</a:t>
            </a:fld>
            <a:endParaRPr lang="en-US" dirty="0"/>
          </a:p>
        </p:txBody>
      </p:sp>
      <p:sp>
        <p:nvSpPr>
          <p:cNvPr id="1048667" name="Footer Placeholder 4"/>
          <p:cNvSpPr>
            <a:spLocks noGrp="1"/>
          </p:cNvSpPr>
          <p:nvPr>
            <p:ph type="ftr" sz="quarter" idx="11"/>
          </p:nvPr>
        </p:nvSpPr>
        <p:spPr/>
        <p:txBody>
          <a:bodyPr/>
          <a:lstStyle/>
          <a:p>
            <a:endParaRPr lang="en-US" dirty="0"/>
          </a:p>
        </p:txBody>
      </p:sp>
      <p:sp>
        <p:nvSpPr>
          <p:cNvPr id="1048668"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5"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1048706"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7" name="Date Placeholder 3"/>
          <p:cNvSpPr>
            <a:spLocks noGrp="1"/>
          </p:cNvSpPr>
          <p:nvPr>
            <p:ph type="dt" sz="half" idx="10"/>
          </p:nvPr>
        </p:nvSpPr>
        <p:spPr/>
        <p:txBody>
          <a:bodyPr/>
          <a:lstStyle/>
          <a:p>
            <a:fld id="{B61BEF0D-F0BB-DE4B-95CE-6DB70DBA9567}" type="datetimeFigureOut">
              <a:rPr lang="en-US" dirty="0"/>
              <a:t>9/2/2024</a:t>
            </a:fld>
            <a:endParaRPr lang="en-US" dirty="0"/>
          </a:p>
        </p:txBody>
      </p:sp>
      <p:sp>
        <p:nvSpPr>
          <p:cNvPr id="1048708" name="Footer Placeholder 4"/>
          <p:cNvSpPr>
            <a:spLocks noGrp="1"/>
          </p:cNvSpPr>
          <p:nvPr>
            <p:ph type="ftr" sz="quarter" idx="11"/>
          </p:nvPr>
        </p:nvSpPr>
        <p:spPr/>
        <p:txBody>
          <a:bodyPr/>
          <a:lstStyle/>
          <a:p>
            <a:endParaRPr lang="en-US" dirty="0"/>
          </a:p>
        </p:txBody>
      </p:sp>
      <p:sp>
        <p:nvSpPr>
          <p:cNvPr id="1048709"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r>
              <a:rPr lang="en-US"/>
              <a:t>Click to edit Master title style</a:t>
            </a:r>
            <a:endParaRPr lang="en-US" dirty="0"/>
          </a:p>
        </p:txBody>
      </p:sp>
      <p:sp>
        <p:nvSpPr>
          <p:cNvPr id="1048620"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1" name="Date Placeholder 3"/>
          <p:cNvSpPr>
            <a:spLocks noGrp="1"/>
          </p:cNvSpPr>
          <p:nvPr>
            <p:ph type="dt" sz="half" idx="10"/>
          </p:nvPr>
        </p:nvSpPr>
        <p:spPr/>
        <p:txBody>
          <a:bodyPr/>
          <a:lstStyle/>
          <a:p>
            <a:fld id="{42A54C80-263E-416B-A8E0-580EDEADCBDC}" type="datetimeFigureOut">
              <a:rPr lang="en-US" dirty="0"/>
              <a:t>9/2/2024</a:t>
            </a:fld>
            <a:endParaRPr lang="en-US" dirty="0"/>
          </a:p>
        </p:txBody>
      </p:sp>
      <p:sp>
        <p:nvSpPr>
          <p:cNvPr id="1048622" name="Footer Placeholder 4"/>
          <p:cNvSpPr>
            <a:spLocks noGrp="1"/>
          </p:cNvSpPr>
          <p:nvPr>
            <p:ph type="ftr" sz="quarter" idx="11"/>
          </p:nvPr>
        </p:nvSpPr>
        <p:spPr/>
        <p:txBody>
          <a:bodyPr/>
          <a:lstStyle/>
          <a:p>
            <a:endParaRPr lang="en-US" dirty="0"/>
          </a:p>
        </p:txBody>
      </p:sp>
      <p:sp>
        <p:nvSpPr>
          <p:cNvPr id="1048623"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05"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606"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07" name="Date Placeholder 3"/>
          <p:cNvSpPr>
            <a:spLocks noGrp="1"/>
          </p:cNvSpPr>
          <p:nvPr>
            <p:ph type="dt" sz="half" idx="10"/>
          </p:nvPr>
        </p:nvSpPr>
        <p:spPr/>
        <p:txBody>
          <a:bodyPr/>
          <a:lstStyle/>
          <a:p>
            <a:fld id="{B61BEF0D-F0BB-DE4B-95CE-6DB70DBA9567}" type="datetimeFigureOut">
              <a:rPr lang="en-US" dirty="0"/>
              <a:t>9/2/2024</a:t>
            </a:fld>
            <a:endParaRPr lang="en-US" dirty="0"/>
          </a:p>
        </p:txBody>
      </p:sp>
      <p:sp>
        <p:nvSpPr>
          <p:cNvPr id="1048608" name="Footer Placeholder 4"/>
          <p:cNvSpPr>
            <a:spLocks noGrp="1"/>
          </p:cNvSpPr>
          <p:nvPr>
            <p:ph type="ftr" sz="quarter" idx="11"/>
          </p:nvPr>
        </p:nvSpPr>
        <p:spPr/>
        <p:txBody>
          <a:bodyPr/>
          <a:lstStyle/>
          <a:p>
            <a:endParaRPr lang="en-US" dirty="0"/>
          </a:p>
        </p:txBody>
      </p:sp>
      <p:sp>
        <p:nvSpPr>
          <p:cNvPr id="1048609"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7" name="Title 1"/>
          <p:cNvSpPr>
            <a:spLocks noGrp="1"/>
          </p:cNvSpPr>
          <p:nvPr>
            <p:ph type="title"/>
          </p:nvPr>
        </p:nvSpPr>
        <p:spPr/>
        <p:txBody>
          <a:bodyPr/>
          <a:lstStyle/>
          <a:p>
            <a:r>
              <a:rPr lang="en-US"/>
              <a:t>Click to edit Master title style</a:t>
            </a:r>
            <a:endParaRPr lang="en-US" dirty="0"/>
          </a:p>
        </p:txBody>
      </p:sp>
      <p:sp>
        <p:nvSpPr>
          <p:cNvPr id="1048688"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9"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0" name="Date Placeholder 4"/>
          <p:cNvSpPr>
            <a:spLocks noGrp="1"/>
          </p:cNvSpPr>
          <p:nvPr>
            <p:ph type="dt" sz="half" idx="10"/>
          </p:nvPr>
        </p:nvSpPr>
        <p:spPr/>
        <p:txBody>
          <a:bodyPr/>
          <a:lstStyle/>
          <a:p>
            <a:fld id="{42A54C80-263E-416B-A8E0-580EDEADCBDC}" type="datetimeFigureOut">
              <a:rPr lang="en-US" dirty="0"/>
              <a:t>9/2/2024</a:t>
            </a:fld>
            <a:endParaRPr lang="en-US" dirty="0"/>
          </a:p>
        </p:txBody>
      </p:sp>
      <p:sp>
        <p:nvSpPr>
          <p:cNvPr id="1048691" name="Footer Placeholder 5"/>
          <p:cNvSpPr>
            <a:spLocks noGrp="1"/>
          </p:cNvSpPr>
          <p:nvPr>
            <p:ph type="ftr" sz="quarter" idx="11"/>
          </p:nvPr>
        </p:nvSpPr>
        <p:spPr/>
        <p:txBody>
          <a:bodyPr/>
          <a:lstStyle/>
          <a:p>
            <a:endParaRPr lang="en-US" dirty="0"/>
          </a:p>
        </p:txBody>
      </p:sp>
      <p:sp>
        <p:nvSpPr>
          <p:cNvPr id="1048692"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9" name="Title 1"/>
          <p:cNvSpPr>
            <a:spLocks noGrp="1"/>
          </p:cNvSpPr>
          <p:nvPr>
            <p:ph type="title"/>
          </p:nvPr>
        </p:nvSpPr>
        <p:spPr/>
        <p:txBody>
          <a:bodyPr/>
          <a:lstStyle/>
          <a:p>
            <a:r>
              <a:rPr lang="en-US"/>
              <a:t>Click to edit Master title style</a:t>
            </a:r>
            <a:endParaRPr lang="en-US" dirty="0"/>
          </a:p>
        </p:txBody>
      </p:sp>
      <p:sp>
        <p:nvSpPr>
          <p:cNvPr id="1048670"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71"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2"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73"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4" name="Date Placeholder 6"/>
          <p:cNvSpPr>
            <a:spLocks noGrp="1"/>
          </p:cNvSpPr>
          <p:nvPr>
            <p:ph type="dt" sz="half" idx="10"/>
          </p:nvPr>
        </p:nvSpPr>
        <p:spPr/>
        <p:txBody>
          <a:bodyPr/>
          <a:lstStyle/>
          <a:p>
            <a:fld id="{B61BEF0D-F0BB-DE4B-95CE-6DB70DBA9567}" type="datetimeFigureOut">
              <a:rPr lang="en-US" dirty="0"/>
              <a:t>9/2/2024</a:t>
            </a:fld>
            <a:endParaRPr lang="en-US" dirty="0"/>
          </a:p>
        </p:txBody>
      </p:sp>
      <p:sp>
        <p:nvSpPr>
          <p:cNvPr id="1048675" name="Footer Placeholder 7"/>
          <p:cNvSpPr>
            <a:spLocks noGrp="1"/>
          </p:cNvSpPr>
          <p:nvPr>
            <p:ph type="ftr" sz="quarter" idx="11"/>
          </p:nvPr>
        </p:nvSpPr>
        <p:spPr/>
        <p:txBody>
          <a:bodyPr/>
          <a:lstStyle/>
          <a:p>
            <a:endParaRPr lang="en-US" dirty="0"/>
          </a:p>
        </p:txBody>
      </p:sp>
      <p:sp>
        <p:nvSpPr>
          <p:cNvPr id="1048676"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8"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1048639" name="Date Placeholder 2"/>
          <p:cNvSpPr>
            <a:spLocks noGrp="1"/>
          </p:cNvSpPr>
          <p:nvPr>
            <p:ph type="dt" sz="half" idx="10"/>
          </p:nvPr>
        </p:nvSpPr>
        <p:spPr/>
        <p:txBody>
          <a:bodyPr/>
          <a:lstStyle/>
          <a:p>
            <a:fld id="{B61BEF0D-F0BB-DE4B-95CE-6DB70DBA9567}" type="datetimeFigureOut">
              <a:rPr lang="en-US" dirty="0"/>
              <a:t>9/2/2024</a:t>
            </a:fld>
            <a:endParaRPr lang="en-US" dirty="0"/>
          </a:p>
        </p:txBody>
      </p:sp>
      <p:sp>
        <p:nvSpPr>
          <p:cNvPr id="1048640" name="Footer Placeholder 3"/>
          <p:cNvSpPr>
            <a:spLocks noGrp="1"/>
          </p:cNvSpPr>
          <p:nvPr>
            <p:ph type="ftr" sz="quarter" idx="11"/>
          </p:nvPr>
        </p:nvSpPr>
        <p:spPr/>
        <p:txBody>
          <a:bodyPr/>
          <a:lstStyle/>
          <a:p>
            <a:endParaRPr lang="en-US" dirty="0"/>
          </a:p>
        </p:txBody>
      </p:sp>
      <p:sp>
        <p:nvSpPr>
          <p:cNvPr id="1048641"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14" name="Date Placeholder 1"/>
          <p:cNvSpPr>
            <a:spLocks noGrp="1"/>
          </p:cNvSpPr>
          <p:nvPr>
            <p:ph type="dt" sz="half" idx="10"/>
          </p:nvPr>
        </p:nvSpPr>
        <p:spPr/>
        <p:txBody>
          <a:bodyPr/>
          <a:lstStyle/>
          <a:p>
            <a:fld id="{B61BEF0D-F0BB-DE4B-95CE-6DB70DBA9567}" type="datetimeFigureOut">
              <a:rPr lang="en-US" dirty="0"/>
              <a:t>9/2/2024</a:t>
            </a:fld>
            <a:endParaRPr lang="en-US" dirty="0"/>
          </a:p>
        </p:txBody>
      </p:sp>
      <p:sp>
        <p:nvSpPr>
          <p:cNvPr id="1048615" name="Footer Placeholder 2"/>
          <p:cNvSpPr>
            <a:spLocks noGrp="1"/>
          </p:cNvSpPr>
          <p:nvPr>
            <p:ph type="ftr" sz="quarter" idx="11"/>
          </p:nvPr>
        </p:nvSpPr>
        <p:spPr/>
        <p:txBody>
          <a:bodyPr/>
          <a:lstStyle/>
          <a:p>
            <a:endParaRPr lang="en-US" dirty="0"/>
          </a:p>
        </p:txBody>
      </p:sp>
      <p:sp>
        <p:nvSpPr>
          <p:cNvPr id="1048616"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700"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1"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Edit Master text styles</a:t>
            </a:r>
          </a:p>
        </p:txBody>
      </p:sp>
      <p:sp>
        <p:nvSpPr>
          <p:cNvPr id="1048702" name="Date Placeholder 4"/>
          <p:cNvSpPr>
            <a:spLocks noGrp="1"/>
          </p:cNvSpPr>
          <p:nvPr>
            <p:ph type="dt" sz="half" idx="10"/>
          </p:nvPr>
        </p:nvSpPr>
        <p:spPr/>
        <p:txBody>
          <a:bodyPr/>
          <a:lstStyle/>
          <a:p>
            <a:fld id="{42A54C80-263E-416B-A8E0-580EDEADCBDC}" type="datetimeFigureOut">
              <a:rPr lang="en-US" dirty="0"/>
              <a:t>9/2/2024</a:t>
            </a:fld>
            <a:endParaRPr lang="en-US" dirty="0"/>
          </a:p>
        </p:txBody>
      </p:sp>
      <p:sp>
        <p:nvSpPr>
          <p:cNvPr id="1048703" name="Footer Placeholder 5"/>
          <p:cNvSpPr>
            <a:spLocks noGrp="1"/>
          </p:cNvSpPr>
          <p:nvPr>
            <p:ph type="ftr" sz="quarter" idx="11"/>
          </p:nvPr>
        </p:nvSpPr>
        <p:spPr/>
        <p:txBody>
          <a:bodyPr/>
          <a:lstStyle/>
          <a:p>
            <a:endParaRPr lang="en-US" dirty="0"/>
          </a:p>
        </p:txBody>
      </p:sp>
      <p:sp>
        <p:nvSpPr>
          <p:cNvPr id="1048704"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8"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659"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60"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61" name="Footer Placeholder 5"/>
          <p:cNvSpPr>
            <a:spLocks noGrp="1"/>
          </p:cNvSpPr>
          <p:nvPr>
            <p:ph type="ftr" sz="quarter" idx="11"/>
          </p:nvPr>
        </p:nvSpPr>
        <p:spPr/>
        <p:txBody>
          <a:bodyPr/>
          <a:lstStyle/>
          <a:p>
            <a:endParaRPr lang="en-US" dirty="0"/>
          </a:p>
        </p:txBody>
      </p:sp>
      <p:sp>
        <p:nvSpPr>
          <p:cNvPr id="1048662"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
        <p:nvSpPr>
          <p:cNvPr id="1048663" name="Date Placeholder 4"/>
          <p:cNvSpPr>
            <a:spLocks noGrp="1"/>
          </p:cNvSpPr>
          <p:nvPr>
            <p:ph type="dt" sz="half" idx="10"/>
          </p:nvPr>
        </p:nvSpPr>
        <p:spPr/>
        <p:txBody>
          <a:bodyPr/>
          <a:lstStyle/>
          <a:p>
            <a:fld id="{B61BEF0D-F0BB-DE4B-95CE-6DB70DBA9567}" type="datetimeFigureOut">
              <a:rPr lang="en-US" dirty="0"/>
              <a:t>9/2/2024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9/2/2024</a:t>
            </a:fld>
            <a:endParaRPr lang="en-US" dirty="0"/>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1048603" name="TextBox 3"/>
          <p:cNvSpPr txBox="1"/>
          <p:nvPr/>
        </p:nvSpPr>
        <p:spPr>
          <a:xfrm>
            <a:off x="2286000" y="3022689"/>
            <a:ext cx="7619999" cy="2308324"/>
          </a:xfrm>
          <a:prstGeom prst="rect">
            <a:avLst/>
          </a:prstGeom>
          <a:noFill/>
        </p:spPr>
        <p:txBody>
          <a:bodyPr wrap="square" rtlCol="0">
            <a:spAutoFit/>
          </a:bodyPr>
          <a:lstStyle/>
          <a:p>
            <a:r>
              <a:rPr lang="en-US" sz="2400" b="1" dirty="0">
                <a:latin typeface="Rockwell" panose="02060603020205020403" charset="0"/>
                <a:cs typeface="Rockwell" panose="02060603020205020403" charset="0"/>
              </a:rPr>
              <a:t>PRESENTED BY : K.Abirami</a:t>
            </a:r>
          </a:p>
          <a:p>
            <a:r>
              <a:rPr lang="en-US" sz="2400" b="1" dirty="0">
                <a:latin typeface="Rockwell" panose="02060603020205020403" charset="0"/>
                <a:cs typeface="Rockwell" panose="02060603020205020403" charset="0"/>
              </a:rPr>
              <a:t>REGISTERNO     : 122203507</a:t>
            </a:r>
            <a:endParaRPr lang="zh-CN" altLang="en-US" b="1" dirty="0">
              <a:latin typeface="Rockwell" panose="02060603020205020403" charset="0"/>
              <a:cs typeface="Rockwell" panose="02060603020205020403" charset="0"/>
            </a:endParaRPr>
          </a:p>
          <a:p>
            <a:r>
              <a:rPr lang="en-US" sz="2400" b="1" dirty="0">
                <a:latin typeface="Rockwell" panose="02060603020205020403" charset="0"/>
                <a:cs typeface="Rockwell" panose="02060603020205020403" charset="0"/>
              </a:rPr>
              <a:t>DEPARTMENT    :</a:t>
            </a:r>
            <a:r>
              <a:rPr lang="en-GB" sz="2400" b="1" dirty="0">
                <a:latin typeface="Rockwell" panose="02060603020205020403" charset="0"/>
                <a:cs typeface="Rockwell" panose="02060603020205020403" charset="0"/>
              </a:rPr>
              <a:t>COMM</a:t>
            </a:r>
            <a:r>
              <a:rPr lang="en-US" altLang="en-GB" sz="2400" b="1" dirty="0">
                <a:latin typeface="Rockwell" panose="02060603020205020403" charset="0"/>
                <a:cs typeface="Rockwell" panose="02060603020205020403" charset="0"/>
              </a:rPr>
              <a:t>ERCE</a:t>
            </a:r>
          </a:p>
          <a:p>
            <a:r>
              <a:rPr lang="en-US" altLang="en-GB" sz="2400" b="1" dirty="0">
                <a:latin typeface="Rockwell" panose="02060603020205020403" charset="0"/>
                <a:cs typeface="Rockwell" panose="02060603020205020403" charset="0"/>
              </a:rPr>
              <a:t>COLLEGE           : </a:t>
            </a:r>
            <a:r>
              <a:rPr lang="en-US" sz="2400" b="1" dirty="0">
                <a:latin typeface="Rockwell" panose="02060603020205020403" charset="0"/>
                <a:cs typeface="Rockwell" panose="02060603020205020403" charset="0"/>
                <a:sym typeface="+mn-ea"/>
              </a:rPr>
              <a:t>SRI KANAYAKA PARAMESHWARI  </a:t>
            </a:r>
            <a:r>
              <a:rPr lang="en-IN" sz="2400" b="1" dirty="0">
                <a:latin typeface="Rockwell" panose="02060603020205020403" charset="0"/>
                <a:cs typeface="Rockwell" panose="02060603020205020403" charset="0"/>
                <a:sym typeface="+mn-ea"/>
              </a:rPr>
              <a:t>ARTS AND SCIENCE COLLEGE FOR WOMEN </a:t>
            </a:r>
            <a:r>
              <a:rPr lang="en-US" sz="2400" b="1" dirty="0">
                <a:latin typeface="Rockwell" panose="02060603020205020403" charset="0"/>
                <a:cs typeface="Rockwell" panose="02060603020205020403" charset="0"/>
                <a:sym typeface="+mn-ea"/>
              </a:rPr>
              <a:t>           </a:t>
            </a:r>
            <a:endParaRPr lang="en-US" altLang="en-GB" sz="2400" b="1" dirty="0">
              <a:latin typeface="Rockwell" panose="02060603020205020403" charset="0"/>
              <a:cs typeface="Rockwell" panose="020606030202050204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extBox 1"/>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2097152" name="Picture 4"/>
          <p:cNvPicPr>
            <a:picLocks noChangeAspect="1"/>
          </p:cNvPicPr>
          <p:nvPr/>
        </p:nvPicPr>
        <p:blipFill>
          <a:blip r:embed="rId2"/>
          <a:stretch>
            <a:fillRect/>
          </a:stretch>
        </p:blipFill>
        <p:spPr>
          <a:xfrm>
            <a:off x="2385148" y="1451430"/>
            <a:ext cx="6944140" cy="46869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extBox 1"/>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1048635" name="TextBox 3"/>
          <p:cNvSpPr txBox="1"/>
          <p:nvPr/>
        </p:nvSpPr>
        <p:spPr>
          <a:xfrm>
            <a:off x="1297213" y="1509769"/>
            <a:ext cx="7858881" cy="344424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extBox 1"/>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3" name="TextBox 2">
            <a:extLst>
              <a:ext uri="{FF2B5EF4-FFF2-40B4-BE49-F238E27FC236}">
                <a16:creationId xmlns:a16="http://schemas.microsoft.com/office/drawing/2014/main" id="{2AD8A089-0B25-9182-C546-63EBB794F3B4}"/>
              </a:ext>
            </a:extLst>
          </p:cNvPr>
          <p:cNvSpPr txBox="1"/>
          <p:nvPr/>
        </p:nvSpPr>
        <p:spPr>
          <a:xfrm>
            <a:off x="3052733" y="3108201"/>
            <a:ext cx="6105466" cy="1200329"/>
          </a:xfrm>
          <a:prstGeom prst="rect">
            <a:avLst/>
          </a:prstGeom>
          <a:noFill/>
        </p:spPr>
        <p:txBody>
          <a:bodyPr wrap="square">
            <a:spAutoFit/>
          </a:bodyPr>
          <a:lstStyle/>
          <a:p>
            <a:r>
              <a:rPr lang="en-US" dirty="0"/>
              <a:t>Krishna </a:t>
            </a:r>
            <a:r>
              <a:rPr lang="en-IN" dirty="0" err="1"/>
              <a:t>Govindammal</a:t>
            </a:r>
            <a:r>
              <a:rPr lang="en-IN" dirty="0"/>
              <a:t> </a:t>
            </a:r>
          </a:p>
          <a:p>
            <a:r>
              <a:rPr lang="en-US" dirty="0"/>
              <a:t> </a:t>
            </a:r>
            <a:r>
              <a:rPr lang="en-IN" dirty="0"/>
              <a:t>Sri k</a:t>
            </a:r>
            <a:r>
              <a:rPr lang="en-US" dirty="0" err="1"/>
              <a:t>anyaka</a:t>
            </a:r>
            <a:r>
              <a:rPr lang="en-US" dirty="0"/>
              <a:t> </a:t>
            </a:r>
            <a:r>
              <a:rPr lang="en-US" dirty="0" err="1"/>
              <a:t>Parameswari</a:t>
            </a:r>
            <a:r>
              <a:rPr lang="en-US" dirty="0"/>
              <a:t> Arts &amp; Science College For Women</a:t>
            </a:r>
            <a:endParaRPr lang="en-IN" dirty="0"/>
          </a:p>
          <a:p>
            <a:r>
              <a:rPr lang="en-IN"/>
              <a:t>tamil</a:t>
            </a:r>
            <a:r>
              <a:rPr lang="en-US"/>
              <a:t> </a:t>
            </a:r>
            <a:r>
              <a:rPr lang="en-US" dirty="0"/>
              <a:t>Nadu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6" name="TextBox 1048715"/>
          <p:cNvSpPr txBox="1"/>
          <p:nvPr/>
        </p:nvSpPr>
        <p:spPr>
          <a:xfrm>
            <a:off x="810108" y="417717"/>
            <a:ext cx="4000000" cy="891540"/>
          </a:xfrm>
          <a:prstGeom prst="rect">
            <a:avLst/>
          </a:prstGeom>
        </p:spPr>
        <p:txBody>
          <a:bodyPr wrap="square" rtlCol="0">
            <a:spAutoFit/>
          </a:bodyPr>
          <a:lstStyle/>
          <a:p>
            <a:r>
              <a:rPr lang="en-US" sz="5400">
                <a:solidFill>
                  <a:srgbClr val="000000"/>
                </a:solidFill>
                <a:latin typeface="Roboto Medium"/>
                <a:ea typeface="Roboto Medium"/>
                <a:cs typeface="Roboto Medium"/>
              </a:rPr>
              <a:t>Project Title </a:t>
            </a:r>
            <a:endParaRPr lang="en-IN" sz="2800">
              <a:solidFill>
                <a:srgbClr val="000000"/>
              </a:solidFill>
            </a:endParaRPr>
          </a:p>
        </p:txBody>
      </p:sp>
      <p:sp>
        <p:nvSpPr>
          <p:cNvPr id="1048717" name="TextBox 1048716"/>
          <p:cNvSpPr txBox="1"/>
          <p:nvPr/>
        </p:nvSpPr>
        <p:spPr>
          <a:xfrm rot="37562">
            <a:off x="2070526" y="1977165"/>
            <a:ext cx="7255413" cy="1412240"/>
          </a:xfrm>
          <a:prstGeom prst="rect">
            <a:avLst/>
          </a:prstGeom>
        </p:spPr>
        <p:txBody>
          <a:bodyPr wrap="square" rtlCol="0">
            <a:spAutoFit/>
          </a:bodyPr>
          <a:lstStyle/>
          <a:p>
            <a:r>
              <a:rPr lang="en-US" sz="4400" b="1">
                <a:solidFill>
                  <a:srgbClr val="000000"/>
                </a:solidFill>
              </a:rPr>
              <a:t>Employee Performance </a:t>
            </a:r>
            <a:endParaRPr lang="en-IN" sz="4800" b="1">
              <a:solidFill>
                <a:srgbClr val="000000"/>
              </a:solidFill>
            </a:endParaRPr>
          </a:p>
          <a:p>
            <a:r>
              <a:rPr lang="en-US" sz="4400" b="1">
                <a:solidFill>
                  <a:srgbClr val="000000"/>
                </a:solidFill>
              </a:rPr>
              <a:t>          Analysis Using Excel</a:t>
            </a:r>
            <a:endParaRPr lang="en-IN" sz="2800" b="1">
              <a:solidFill>
                <a:srgbClr val="000000"/>
              </a:solidFill>
            </a:endParaRPr>
          </a:p>
        </p:txBody>
      </p:sp>
      <p:sp>
        <p:nvSpPr>
          <p:cNvPr id="1048718" name="TextBox 1048717"/>
          <p:cNvSpPr txBox="1"/>
          <p:nvPr/>
        </p:nvSpPr>
        <p:spPr>
          <a:xfrm>
            <a:off x="3698233" y="8546197"/>
            <a:ext cx="4000000" cy="510540"/>
          </a:xfrm>
          <a:prstGeom prst="rect">
            <a:avLst/>
          </a:prstGeom>
        </p:spPr>
        <p:txBody>
          <a:bodyPr wrap="square" rtlCol="0">
            <a:spAutoFit/>
          </a:bodyPr>
          <a:lstStyle/>
          <a:p>
            <a:endParaRPr lang="en-IN" sz="2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1048611" name="Text Placeholder 2"/>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3145732" name="Straight Connector 7"/>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1048613"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extBox 1"/>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1048618" name="TextBox 3"/>
          <p:cNvSpPr txBox="1"/>
          <p:nvPr/>
        </p:nvSpPr>
        <p:spPr>
          <a:xfrm>
            <a:off x="1356810" y="1273316"/>
            <a:ext cx="7678333" cy="4714240"/>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extBox 2"/>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1048625" name="TextBox 3"/>
          <p:cNvSpPr txBox="1"/>
          <p:nvPr/>
        </p:nvSpPr>
        <p:spPr>
          <a:xfrm>
            <a:off x="2174119" y="1212404"/>
            <a:ext cx="6292548" cy="6847840"/>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1048626" name="TextBox 5"/>
          <p:cNvSpPr txBox="1"/>
          <p:nvPr/>
        </p:nvSpPr>
        <p:spPr>
          <a:xfrm>
            <a:off x="5187647" y="2514600"/>
            <a:ext cx="1828800" cy="358141"/>
          </a:xfrm>
          <a:prstGeom prst="rect">
            <a:avLst/>
          </a:prstGeom>
          <a:noFill/>
        </p:spPr>
        <p:txBody>
          <a:bodyPr wrap="square" rtlCol="0">
            <a:spAutoFit/>
          </a:bodyPr>
          <a:lstStyle/>
          <a:p>
            <a:pPr algn="l"/>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extBox 1"/>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48628" name="TextBox 9"/>
          <p:cNvSpPr txBox="1"/>
          <p:nvPr/>
        </p:nvSpPr>
        <p:spPr>
          <a:xfrm>
            <a:off x="1182229" y="1164460"/>
            <a:ext cx="7393293" cy="5577840"/>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extBox 1"/>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1048630" name="TextBox 2"/>
          <p:cNvSpPr txBox="1"/>
          <p:nvPr/>
        </p:nvSpPr>
        <p:spPr>
          <a:xfrm>
            <a:off x="1012844" y="1603513"/>
            <a:ext cx="7699514" cy="4053840"/>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extBox 1"/>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1048632" name="TextBox 4"/>
          <p:cNvSpPr txBox="1"/>
          <p:nvPr/>
        </p:nvSpPr>
        <p:spPr>
          <a:xfrm>
            <a:off x="1303262" y="1166842"/>
            <a:ext cx="7538355" cy="5069840"/>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PowerPoint Presentation</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user</dc:creator>
  <cp:lastModifiedBy>marriyammalkannappan@gmail.com</cp:lastModifiedBy>
  <cp:revision>1</cp:revision>
  <dcterms:created xsi:type="dcterms:W3CDTF">2024-08-31T15:46:18Z</dcterms:created>
  <dcterms:modified xsi:type="dcterms:W3CDTF">2024-09-02T09:14:50Z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8647de533bd24621801f30a46babfcc9</vt:lpwstr>
  </property>
  <property fmtid="{D5CDD505-2E9C-101B-9397-08002B2CF9AE}" pid="3" name="KSOProductBuildVer">
    <vt:lpwstr>1033-12.2.0.17562</vt:lpwstr>
  </property>
</Properties>
</file>