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dcc097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dcc097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dcc097c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dcc097c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dcc097c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dcc097c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dcc097c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dcc097c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cc097c3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dcc097c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jp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.jpg"/><Relationship Id="rId5" Type="http://schemas.openxmlformats.org/officeDocument/2006/relationships/image" Target="../media/image2.jpg"/><Relationship Id="rId6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uSKdjjw5zow?si=I2Upa3SgPWXCkX_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52675" y="1354925"/>
            <a:ext cx="7379100" cy="19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NETWORK TOPOLOGY </a:t>
            </a:r>
            <a:endParaRPr b="1"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70000"/>
            <a:ext cx="75057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DEFINITION OF A NETWORK TOPOLOGY </a:t>
            </a:r>
            <a:endParaRPr b="1" sz="40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network topology is the arrangement of different elements like ( computers, servers, switches, and routers ) in a computer </a:t>
            </a:r>
            <a:r>
              <a:rPr lang="en" sz="2000"/>
              <a:t>network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</a:t>
            </a:r>
            <a:r>
              <a:rPr lang="en" sz="2000">
                <a:solidFill>
                  <a:srgbClr val="FF0000"/>
                </a:solidFill>
              </a:rPr>
              <a:t> computer network</a:t>
            </a:r>
            <a:r>
              <a:rPr lang="en" sz="2000"/>
              <a:t> is a group of </a:t>
            </a:r>
            <a:r>
              <a:rPr lang="en" sz="2000"/>
              <a:t>interconnected</a:t>
            </a:r>
            <a:r>
              <a:rPr lang="en" sz="2000"/>
              <a:t> computers and other devices that can communicate and share resources such as files, internet and applications.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19050"/>
            <a:ext cx="75057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TYPES OF NETWORK TOPOLOGY</a:t>
            </a:r>
            <a:endParaRPr b="1" sz="40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51975"/>
            <a:ext cx="36861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BUS TOPOLOGY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All devices are connected to a single central cable (BUS).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4638675" y="1042250"/>
            <a:ext cx="3686100" cy="3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2. STAR TOPOLOGY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All devices are connected to a central hub or switch.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 hub is a network </a:t>
            </a:r>
            <a:r>
              <a:rPr lang="en" sz="1500"/>
              <a:t>device</a:t>
            </a:r>
            <a:r>
              <a:rPr lang="en" sz="1500"/>
              <a:t> used in star topology to connect multiple computers.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3" name="Google Shape;143;p15" title="BA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875" y="2933775"/>
            <a:ext cx="16002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 title="BU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150" y="2933775"/>
            <a:ext cx="1861825" cy="14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25" y="2847000"/>
            <a:ext cx="1948032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327425" y="195375"/>
            <a:ext cx="3999900" cy="4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3.  RING TOPOLOGY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In ring topology, devices are connected in a circular path.</a:t>
            </a:r>
            <a:endParaRPr sz="2000"/>
          </a:p>
        </p:txBody>
      </p:sp>
      <p:sp>
        <p:nvSpPr>
          <p:cNvPr id="151" name="Google Shape;151;p16"/>
          <p:cNvSpPr txBox="1"/>
          <p:nvPr>
            <p:ph idx="2" type="body"/>
          </p:nvPr>
        </p:nvSpPr>
        <p:spPr>
          <a:xfrm>
            <a:off x="4832400" y="260575"/>
            <a:ext cx="3999900" cy="4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4. MESH TOPOLOGY 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In this topology every device connects to every other device.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2" name="Google Shape;152;p16" title="MESHH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650" y="2166500"/>
            <a:ext cx="1905000" cy="21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 title="MESH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500" y="2314575"/>
            <a:ext cx="1754625" cy="22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 title="RING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150" y="1844875"/>
            <a:ext cx="1985075" cy="22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 title="R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4225" y="1930450"/>
            <a:ext cx="1943100" cy="20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401275"/>
            <a:ext cx="3686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5. TREE TOPOLOGY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This is a combination of star and bus topologies in a </a:t>
            </a:r>
            <a:r>
              <a:rPr lang="en" sz="1800"/>
              <a:t>hierarchical</a:t>
            </a:r>
            <a:r>
              <a:rPr lang="en" sz="1800"/>
              <a:t> format. </a:t>
            </a:r>
            <a:endParaRPr sz="1800"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638675" y="510700"/>
            <a:ext cx="36861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6.  HYBRID TOPOLOGY 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This is a combination of two or more topologies.</a:t>
            </a:r>
            <a:endParaRPr sz="1800"/>
          </a:p>
        </p:txBody>
      </p:sp>
      <p:pic>
        <p:nvPicPr>
          <p:cNvPr id="162" name="Google Shape;162;p17" title="T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425" y="1969000"/>
            <a:ext cx="3549550" cy="23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 title="HYBRI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050" y="1912912"/>
            <a:ext cx="3489350" cy="24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495075"/>
            <a:ext cx="75057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For reference</a:t>
            </a:r>
            <a:r>
              <a:rPr lang="en" sz="1800"/>
              <a:t>;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https://youtu.be/uSKdjjw5zow?si=I2Upa3SgPWXCkX_2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GROUP MEMBERS 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NAPASIRI </a:t>
            </a:r>
            <a:r>
              <a:rPr lang="en" sz="1800"/>
              <a:t>JULIET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ABIKO RESTY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GALIWANGO HUSSEIN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OKIA EDWIN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AKAMPURIRA BENJAMIN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