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130" saveSubsetFonts="1">
  <p:sldMasterIdLst>
    <p:sldMasterId id="2147483660" r:id="rId1"/>
  </p:sldMasterIdLst>
  <p:notesMasterIdLst>
    <p:notesMasterId r:id="rId8"/>
  </p:notesMasterIdLst>
  <p:sldIdLst>
    <p:sldId id="256" r:id="rId2"/>
    <p:sldId id="489" r:id="rId3"/>
    <p:sldId id="492" r:id="rId4"/>
    <p:sldId id="490" r:id="rId5"/>
    <p:sldId id="424" r:id="rId6"/>
    <p:sldId id="5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6" autoAdjust="0"/>
    <p:restoredTop sz="94660"/>
  </p:normalViewPr>
  <p:slideViewPr>
    <p:cSldViewPr snapToGrid="0">
      <p:cViewPr>
        <p:scale>
          <a:sx n="78" d="100"/>
          <a:sy n="78" d="100"/>
        </p:scale>
        <p:origin x="-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2496-B0BB-450E-8C12-F1D48FAFDED7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0539-6112-4BAC-9BE8-CAF357A8D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9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542DEBD-8AF2-4804-99FA-565936E3D8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2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668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EBD-8AF2-4804-99FA-565936E3D8E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faafrik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61666"/>
            <a:ext cx="12192000" cy="53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4"/>
            <a:ext cx="12192000" cy="536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208" y="6356350"/>
            <a:ext cx="1025158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rgbClr val="0070C0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tefaafrik.com TARGETED EDUCATION FOR ALL-TEFA || GCE/BAC/CONCOURS/BOOTCAMP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790" y="6356350"/>
            <a:ext cx="97020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rgbClr val="00B0F0"/>
                </a:solidFill>
                <a:latin typeface="Agency FB" panose="020B0503020202020204" pitchFamily="34" charset="0"/>
              </a:defRPr>
            </a:lvl1pPr>
          </a:lstStyle>
          <a:p>
            <a:fld id="{B542DEBD-8AF2-4804-99FA-565936E3D8E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146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  <a:hlinkClick r:id="rId13"/>
              </a:rPr>
              <a:t>WWW.TEFAAFRIK.COM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Agency FB" panose="020B0503020202020204" pitchFamily="34" charset="0"/>
              </a:rPr>
              <a:t>GCE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Agency FB" panose="020B0503020202020204" pitchFamily="34" charset="0"/>
              </a:rPr>
              <a:t>MEDICINE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gency FB" panose="020B0503020202020204" pitchFamily="34" charset="0"/>
              </a:rPr>
              <a:t>PUBLIC  WORKS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&amp;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kern="1200" dirty="0">
                <a:solidFill>
                  <a:srgbClr val="FF0000"/>
                </a:solidFill>
                <a:latin typeface="Agency FB" panose="020B0503020202020204" pitchFamily="34" charset="0"/>
                <a:ea typeface="+mn-ea"/>
                <a:cs typeface="+mn-cs"/>
              </a:rPr>
              <a:t>POLYTECHNIC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CONCOURS PREPARATIONS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61665"/>
            <a:ext cx="12192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7955"/>
            <a:ext cx="12192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69" y="83194"/>
            <a:ext cx="47625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2" y="6459537"/>
            <a:ext cx="4762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536" y="2124138"/>
            <a:ext cx="12191999" cy="29752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5927"/>
            <a:ext cx="12192000" cy="1480599"/>
          </a:xfrm>
          <a:ln w="76200">
            <a:solidFill>
              <a:srgbClr val="00B0F0"/>
            </a:solidFill>
            <a:prstDash val="sysDot"/>
          </a:ln>
        </p:spPr>
        <p:txBody>
          <a:bodyPr>
            <a:noAutofit/>
          </a:bodyPr>
          <a:lstStyle/>
          <a:p>
            <a:r>
              <a:rPr lang="en-US" sz="4800" b="1" dirty="0" smtClean="0">
                <a:latin typeface="Agency FB" panose="020B0503020202020204" pitchFamily="34" charset="0"/>
              </a:rPr>
              <a:t>SYSTEM DES GESTION DES VACCINATION CONTRE LA COVID-19 POUR LA CAN</a:t>
            </a:r>
            <a:endParaRPr lang="en-US" sz="48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290459"/>
            <a:ext cx="12191998" cy="703942"/>
          </a:xfrm>
          <a:ln w="76200">
            <a:solidFill>
              <a:schemeClr val="tx1"/>
            </a:solidFill>
            <a:prstDash val="sysDash"/>
          </a:ln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66"/>
                </a:solidFill>
                <a:latin typeface="Agency FB" panose="020B0503020202020204" pitchFamily="34" charset="0"/>
              </a:rPr>
              <a:t>SANKA  PROJECT  PRESENTATION.</a:t>
            </a:r>
            <a:endParaRPr lang="en-US" sz="4800" b="1" dirty="0">
              <a:solidFill>
                <a:srgbClr val="FF0066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6237" y="2415310"/>
            <a:ext cx="419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algn="ctr"/>
            <a:r>
              <a:rPr lang="en-GB" sz="2000" dirty="0"/>
              <a:t> 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90144" y="6356350"/>
            <a:ext cx="10972800" cy="501650"/>
          </a:xfrm>
        </p:spPr>
        <p:txBody>
          <a:bodyPr/>
          <a:lstStyle/>
          <a:p>
            <a:r>
              <a:rPr lang="en-US" sz="2800" dirty="0" smtClean="0">
                <a:solidFill>
                  <a:srgbClr val="00B0F0"/>
                </a:solidFill>
              </a:rPr>
              <a:t>UNDER THE SUPERVISION OF  MR. MONTHE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2DEBD-8AF2-4804-99FA-565936E3D8E2}" type="slidenum">
              <a:rPr lang="en-US" smtClean="0">
                <a:solidFill>
                  <a:srgbClr val="00B0F0"/>
                </a:solidFill>
              </a:rPr>
              <a:t>1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2" y="50554"/>
            <a:ext cx="121919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Philosopher" pitchFamily="2" charset="0"/>
                <a:ea typeface="Cambria" pitchFamily="18" charset="0"/>
              </a:rPr>
              <a:t>SANKA  VACCINATION PROJECT    </a:t>
            </a:r>
            <a:r>
              <a:rPr lang="en-US" dirty="0" smtClean="0"/>
              <a:t>						</a:t>
            </a:r>
            <a:r>
              <a:rPr lang="en-US" b="1" dirty="0" smtClean="0">
                <a:solidFill>
                  <a:schemeClr val="bg1"/>
                </a:solidFill>
                <a:latin typeface="Philosopher" pitchFamily="2" charset="0"/>
              </a:rPr>
              <a:t>UNIVERSITY OF YAOUNDE   1</a:t>
            </a:r>
            <a:r>
              <a:rPr lang="en-US" dirty="0" smtClean="0"/>
              <a:t>	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-335280" y="2462861"/>
            <a:ext cx="2694432" cy="22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63296" y="2462861"/>
            <a:ext cx="2572512" cy="22664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414272" y="6412992"/>
            <a:ext cx="481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265920" y="2657856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9412224" y="2572512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388093" y="1452921"/>
            <a:ext cx="3803904" cy="428629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133344" y="3898282"/>
            <a:ext cx="548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PROJECT IS POWERED BY THE SANKA GROUP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3840480" y="2657856"/>
            <a:ext cx="3889248" cy="1188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8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7" grpId="0"/>
      <p:bldP spid="16" grpId="0" animBg="1"/>
      <p:bldP spid="20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084181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B0F0"/>
                </a:solidFill>
                <a:latin typeface="Philosopher" pitchFamily="2" charset="0"/>
              </a:rPr>
              <a:t>UNDER THE SUPERVISION OF THE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7629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7621" y="482267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SYSTEM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 DES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170689" y="832315"/>
            <a:ext cx="12055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INTRODUCTION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77696" y="6412992"/>
            <a:ext cx="573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1919" y="38362"/>
            <a:ext cx="11948161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VACCINATION PROJECT                                                                                                    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8" y="1112731"/>
            <a:ext cx="120700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PROBLEM THESIS</a:t>
            </a:r>
          </a:p>
          <a:p>
            <a:endParaRPr lang="en-US" sz="3200" b="1" dirty="0" smtClean="0">
              <a:solidFill>
                <a:srgbClr val="FF0000"/>
              </a:solidFill>
              <a:latin typeface="Philosopher" pitchFamily="2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TOO MUCH MANUAL WORK.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NON DIGITALIZATION OF ACHIEVES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DIFFICUTIES IN DATA RETRIEVAL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TIME WASTAGE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  <a:latin typeface="Philosopher" pitchFamily="2" charset="0"/>
              </a:rPr>
              <a:t>INFORMATION FRAUD</a:t>
            </a:r>
          </a:p>
        </p:txBody>
      </p:sp>
    </p:spTree>
    <p:extLst>
      <p:ext uri="{BB962C8B-B14F-4D97-AF65-F5344CB8AC3E}">
        <p14:creationId xmlns:p14="http://schemas.microsoft.com/office/powerpoint/2010/main" val="27615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354945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00B0F0"/>
                </a:solidFill>
                <a:latin typeface="Philosopher" pitchFamily="2" charset="0"/>
                <a:ea typeface="Cambria" pitchFamily="18" charset="0"/>
              </a:rPr>
              <a:t>UNDER THE SUPERVISION OF MR. MONTHE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  <a:ea typeface="Cambria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7629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1" y="454841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prstClr val="white"/>
                </a:solidFill>
                <a:latin typeface="Agency FB" panose="020B0503020202020204" pitchFamily="34" charset="0"/>
              </a:rPr>
              <a:t>STSTEM DE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3" y="794870"/>
            <a:ext cx="1219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EXPECTED OUTCOME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7763" y="0"/>
            <a:ext cx="11899392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7763" y="0"/>
            <a:ext cx="1189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VACCINATION PROJECT                                                                                                  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02080" y="6449568"/>
            <a:ext cx="548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245218"/>
            <a:ext cx="1217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EXPECTED  OUTCOMES</a:t>
            </a:r>
            <a:endParaRPr lang="fr-FR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7763" y="1891549"/>
            <a:ext cx="64315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EFFECTIVE VACCINATION AND TEST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ORGANIZE DATABASE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EFFECTIVE AND EASY INFORMATION RETRIEVAL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B050"/>
                </a:solidFill>
              </a:rPr>
              <a:t>REDUCTION OF VACCINATED AND TEST </a:t>
            </a:r>
            <a:r>
              <a:rPr lang="en-US" sz="3200" b="1" dirty="0">
                <a:solidFill>
                  <a:srgbClr val="00B050"/>
                </a:solidFill>
              </a:rPr>
              <a:t>CARD</a:t>
            </a:r>
            <a:r>
              <a:rPr lang="en-US" sz="3200" b="1" dirty="0" smtClean="0">
                <a:solidFill>
                  <a:srgbClr val="00B050"/>
                </a:solidFill>
              </a:rPr>
              <a:t> FRAUD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74029" y="1191190"/>
            <a:ext cx="5617970" cy="50292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574029" y="1318090"/>
            <a:ext cx="561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3. ADVANTAGES  OF THIS PROJECT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574029" y="1718200"/>
            <a:ext cx="56032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Better patient treatment procedure  in all hospitals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Digitalize patient tested and vaccination information.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Real time processing of information.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Easy retrieval of information.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Further avoid the spread of covid-19</a:t>
            </a:r>
            <a:endParaRPr lang="fr-FR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61613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B0F0"/>
                </a:solidFill>
                <a:latin typeface="Philosopher" pitchFamily="2" charset="0"/>
              </a:rPr>
              <a:t>UNDER THE SUPERVISION OF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12007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2" y="606418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SYSTEM DES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D31F16-3436-45A8-BBC8-0BB95C32B8A3}"/>
              </a:ext>
            </a:extLst>
          </p:cNvPr>
          <p:cNvSpPr txBox="1"/>
          <p:nvPr/>
        </p:nvSpPr>
        <p:spPr>
          <a:xfrm>
            <a:off x="70777" y="1117754"/>
            <a:ext cx="1201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PROPOSED   SOLUTION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56E5C60-5B15-4172-B1FD-AF6C53D0512E}"/>
              </a:ext>
            </a:extLst>
          </p:cNvPr>
          <p:cNvSpPr/>
          <p:nvPr/>
        </p:nvSpPr>
        <p:spPr>
          <a:xfrm>
            <a:off x="-22349" y="2092624"/>
            <a:ext cx="12199618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7264" y="85344"/>
            <a:ext cx="118768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 VACCINATION PROJECT                                                                                                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771944"/>
            <a:ext cx="1208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CC00"/>
                </a:solidFill>
              </a:rPr>
              <a:t>4. PROPOSED SOLUTION</a:t>
            </a:r>
            <a:endParaRPr lang="fr-FR" sz="3200" b="1" dirty="0">
              <a:solidFill>
                <a:srgbClr val="00CC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41120" y="6437376"/>
            <a:ext cx="646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64572" y="2652970"/>
            <a:ext cx="12013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CC00"/>
                </a:solidFill>
              </a:rPr>
              <a:t>  CREATION OF A LOCAL SERVER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CC00"/>
                </a:solidFill>
              </a:rPr>
              <a:t> CREATION OF VACCINATION AND TEST CARDS</a:t>
            </a:r>
          </a:p>
          <a:p>
            <a:endParaRPr lang="fr-FR" sz="2400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13664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Philosopher" pitchFamily="2" charset="0"/>
              </a:rPr>
              <a:t>UNDER THE SUPERVISION OF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19558" y="780336"/>
            <a:ext cx="3932372" cy="1572925"/>
          </a:xfrm>
          <a:prstGeom prst="rightArrow">
            <a:avLst/>
          </a:prstGeom>
          <a:solidFill>
            <a:srgbClr val="00A2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353261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600" normalizeH="0" baseline="0" noProof="0" dirty="0">
                <a:ln>
                  <a:noFill/>
                </a:ln>
                <a:solidFill>
                  <a:srgbClr val="00A2DA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NE</a:t>
            </a:r>
            <a:r>
              <a:rPr kumimoji="0" lang="en-US" sz="9600" b="0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rPr>
              <a:t>XT</a:t>
            </a:r>
            <a:endParaRPr kumimoji="0" lang="en-US" sz="8800" b="0" i="0" u="none" strike="noStrike" kern="1200" cap="none" spc="6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" y="4803089"/>
            <a:ext cx="12191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(THIS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PROJECT IS POWERE BY THE SANKA GROUP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376987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99872" y="653037"/>
            <a:ext cx="2877312" cy="235775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570976" y="230716"/>
            <a:ext cx="3352800" cy="353916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12192000" cy="45467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1920" y="0"/>
            <a:ext cx="1194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SANKA VACCINATION PROJECT                                                                                                UNIVERSITY OF YAOUNDE 1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50848" y="6449568"/>
            <a:ext cx="487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1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299136" y="6356350"/>
            <a:ext cx="10251583" cy="50165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B0F0"/>
                </a:solidFill>
                <a:latin typeface="Philosopher" pitchFamily="2" charset="0"/>
              </a:rPr>
              <a:t>UNDER THE SUPERVISION OF MR. MONTHE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DEBD-8AF2-4804-99FA-565936E3D8E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5767623-1D41-4D2E-9F95-D1C755887754}"/>
              </a:ext>
            </a:extLst>
          </p:cNvPr>
          <p:cNvSpPr/>
          <p:nvPr/>
        </p:nvSpPr>
        <p:spPr>
          <a:xfrm>
            <a:off x="0" y="482268"/>
            <a:ext cx="12191999" cy="12007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115479" y="600189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prstClr val="white"/>
                </a:solidFill>
                <a:latin typeface="Agency FB" panose="020B0503020202020204" pitchFamily="34" charset="0"/>
              </a:rPr>
              <a:t>SYSTEM DES GESTION DES VACCINATION CONTRE LA COVID-19 POUR LA CAN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D31F16-3436-45A8-BBC8-0BB95C32B8A3}"/>
              </a:ext>
            </a:extLst>
          </p:cNvPr>
          <p:cNvSpPr txBox="1"/>
          <p:nvPr/>
        </p:nvSpPr>
        <p:spPr>
          <a:xfrm>
            <a:off x="70776" y="1068083"/>
            <a:ext cx="1201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rgbClr val="00B0F0"/>
                </a:solidFill>
                <a:latin typeface="Philosopher" pitchFamily="2" charset="0"/>
                <a:ea typeface="Cambria Math" panose="02040503050406030204" pitchFamily="18" charset="0"/>
              </a:rPr>
              <a:t>CONCLUSION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hilosopher" pitchFamily="2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A407C8-1398-4D7A-9AEF-F3A8460885D7}"/>
              </a:ext>
            </a:extLst>
          </p:cNvPr>
          <p:cNvSpPr txBox="1"/>
          <p:nvPr/>
        </p:nvSpPr>
        <p:spPr>
          <a:xfrm>
            <a:off x="-22350" y="837251"/>
            <a:ext cx="1219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 </a:t>
            </a:r>
            <a:endParaRPr lang="en-US" sz="2400" b="1" dirty="0">
              <a:solidFill>
                <a:srgbClr val="FF0000"/>
              </a:solidFill>
              <a:latin typeface="Philosopher" pitchFamily="2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D31F16-3436-45A8-BBC8-0BB95C32B8A3}"/>
              </a:ext>
            </a:extLst>
          </p:cNvPr>
          <p:cNvSpPr txBox="1"/>
          <p:nvPr/>
        </p:nvSpPr>
        <p:spPr>
          <a:xfrm>
            <a:off x="85506" y="1630959"/>
            <a:ext cx="1201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00B0F0"/>
                </a:solidFill>
                <a:latin typeface="Philosopher" pitchFamily="2" charset="0"/>
                <a:ea typeface="Cambria Math" panose="02040503050406030204" pitchFamily="18" charset="0"/>
              </a:rPr>
              <a:t>CONCLUSION</a:t>
            </a:r>
            <a:endParaRPr lang="en-US" sz="3600" b="1" dirty="0">
              <a:solidFill>
                <a:srgbClr val="00B0F0"/>
              </a:solidFill>
              <a:latin typeface="Philosopher" pitchFamily="2" charset="0"/>
              <a:ea typeface="Cambria Math" panose="020405030504060302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570208" y="4205269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163312" y="4343768"/>
            <a:ext cx="655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955" y="2463289"/>
            <a:ext cx="120280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0070C0"/>
                </a:solidFill>
              </a:rPr>
              <a:t>THANK YOU FOR YOUR KEEN ATTENTION.</a:t>
            </a:r>
          </a:p>
          <a:p>
            <a:pPr marL="285750" indent="-285750" algn="ctr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0070C0"/>
                </a:solidFill>
              </a:rPr>
              <a:t>LETS TEST THE FAMOUS SOFTWARE</a:t>
            </a:r>
            <a:endParaRPr lang="fr-FR" sz="4400" b="1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92352" y="6437376"/>
            <a:ext cx="816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4956" y="0"/>
            <a:ext cx="119591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SANKA VACCINATION PROJECT</a:t>
            </a:r>
            <a:r>
              <a:rPr lang="en-US" b="1" dirty="0" smtClean="0">
                <a:solidFill>
                  <a:srgbClr val="002060"/>
                </a:solidFill>
              </a:rPr>
              <a:t>                                                           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</a:rPr>
              <a:t>UNIVERSITY OF YAOUNDE 1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23036" y="5864352"/>
            <a:ext cx="51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uxton Sketch" pitchFamily="66" charset="0"/>
              </a:rPr>
              <a:t>THIS PROJECT IS POWERE BY THE SANKA GROUP</a:t>
            </a:r>
            <a:endParaRPr lang="fr-FR" b="1" dirty="0">
              <a:solidFill>
                <a:srgbClr val="002060"/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290</Words>
  <Application>Microsoft Office PowerPoint</Application>
  <PresentationFormat>Personnalisé</PresentationFormat>
  <Paragraphs>61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1_Office Theme</vt:lpstr>
      <vt:lpstr>SYSTEM DES GESTION DES VACCINATION CONTRE LA COVID-19 POUR LA CAN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</dc:creator>
  <cp:lastModifiedBy>PC</cp:lastModifiedBy>
  <cp:revision>161</cp:revision>
  <dcterms:created xsi:type="dcterms:W3CDTF">2021-10-03T17:55:14Z</dcterms:created>
  <dcterms:modified xsi:type="dcterms:W3CDTF">2022-01-28T17:16:48Z</dcterms:modified>
</cp:coreProperties>
</file>