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50130" saveSubsetFonts="1">
  <p:sldMasterIdLst>
    <p:sldMasterId id="2147483660" r:id="rId1"/>
  </p:sldMasterIdLst>
  <p:notesMasterIdLst>
    <p:notesMasterId r:id="rId8"/>
  </p:notesMasterIdLst>
  <p:sldIdLst>
    <p:sldId id="256" r:id="rId2"/>
    <p:sldId id="489" r:id="rId3"/>
    <p:sldId id="492" r:id="rId4"/>
    <p:sldId id="490" r:id="rId5"/>
    <p:sldId id="424" r:id="rId6"/>
    <p:sldId id="52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56" autoAdjust="0"/>
    <p:restoredTop sz="94660"/>
  </p:normalViewPr>
  <p:slideViewPr>
    <p:cSldViewPr snapToGrid="0">
      <p:cViewPr>
        <p:scale>
          <a:sx n="78" d="100"/>
          <a:sy n="78" d="100"/>
        </p:scale>
        <p:origin x="-8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D2496-B0BB-450E-8C12-F1D48FAFDED7}" type="datetimeFigureOut">
              <a:rPr lang="fr-FR" smtClean="0"/>
              <a:t>29/01/2022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80539-6112-4BAC-9BE8-CAF357A8D0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499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tefaafrik.com TARGETED EDUCATION FOR ALL-TEFA || GCE/BAC/CONCOURS/BOOTCAMP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542DEBD-8AF2-4804-99FA-565936E3D8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4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tefaafrik.com TARGETED EDUCATION FOR ALL-TEFA || GCE/BAC/CONCOURS/BOOTCAMP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DEBD-8AF2-4804-99FA-565936E3D8E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3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tefaafrik.com TARGETED EDUCATION FOR ALL-TEFA || GCE/BAC/CONCOURS/BOOTCAMP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DEBD-8AF2-4804-99FA-565936E3D8E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tefaafrik.com TARGETED EDUCATION FOR ALL-TEFA || GCE/BAC/CONCOURS/BOOTCAMP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DEBD-8AF2-4804-99FA-565936E3D8E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2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7668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tefaafrik.com TARGETED EDUCATION FOR ALL-TEFA || GCE/BAC/CONCOURS/BOOTCAMP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DEBD-8AF2-4804-99FA-565936E3D8E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5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tefaafrik.com TARGETED EDUCATION FOR ALL-TEFA || GCE/BAC/CONCOURS/BOOTCAMP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DEBD-8AF2-4804-99FA-565936E3D8E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9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tefaafrik.com TARGETED EDUCATION FOR ALL-TEFA || GCE/BAC/CONCOURS/BOOTCAMP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DEBD-8AF2-4804-99FA-565936E3D8E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5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tefaafrik.com TARGETED EDUCATION FOR ALL-TEFA || GCE/BAC/CONCOURS/BOOTCAMP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DEBD-8AF2-4804-99FA-565936E3D8E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0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tefaafrik.com TARGETED EDUCATION FOR ALL-TEFA || GCE/BAC/CONCOURS/BOOTCAMP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DEBD-8AF2-4804-99FA-565936E3D8E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1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tefaafrik.com TARGETED EDUCATION FOR ALL-TEFA || GCE/BAC/CONCOURS/BOOTCAMP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DEBD-8AF2-4804-99FA-565936E3D8E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tefaafrik.com TARGETED EDUCATION FOR ALL-TEFA || GCE/BAC/CONCOURS/BOOTCAMP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DEBD-8AF2-4804-99FA-565936E3D8E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4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faafrik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461666"/>
            <a:ext cx="12192000" cy="530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91674"/>
            <a:ext cx="12192000" cy="536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0208" y="6356350"/>
            <a:ext cx="10251583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rgbClr val="0070C0"/>
                </a:solidFill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tefaafrik.com TARGETED EDUCATION FOR ALL-TEFA || GCE/BAC/CONCOURS/BOOTCAMP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21790" y="6356350"/>
            <a:ext cx="970209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b="1">
                <a:solidFill>
                  <a:srgbClr val="00B0F0"/>
                </a:solidFill>
                <a:latin typeface="Agency FB" panose="020B0503020202020204" pitchFamily="34" charset="0"/>
              </a:defRPr>
            </a:lvl1pPr>
          </a:lstStyle>
          <a:p>
            <a:fld id="{B542DEBD-8AF2-4804-99FA-565936E3D8E2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1468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  <a:hlinkClick r:id="rId13"/>
              </a:rPr>
              <a:t>WWW.TEFAAFRIK.COM</a:t>
            </a:r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Agency FB" panose="020B0503020202020204" pitchFamily="34" charset="0"/>
              </a:rPr>
              <a:t>GCE</a:t>
            </a:r>
            <a:r>
              <a:rPr lang="en-US" sz="2400" b="1" dirty="0">
                <a:solidFill>
                  <a:srgbClr val="7030A0"/>
                </a:solidFill>
                <a:latin typeface="Agency FB" panose="020B0503020202020204" pitchFamily="34" charset="0"/>
              </a:rPr>
              <a:t>,</a:t>
            </a:r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Agency FB" panose="020B0503020202020204" pitchFamily="34" charset="0"/>
              </a:rPr>
              <a:t>MEDICINE</a:t>
            </a:r>
            <a:r>
              <a:rPr lang="en-US" sz="2400" b="1" dirty="0">
                <a:solidFill>
                  <a:srgbClr val="7030A0"/>
                </a:solidFill>
                <a:latin typeface="Agency FB" panose="020B0503020202020204" pitchFamily="34" charset="0"/>
              </a:rPr>
              <a:t>,</a:t>
            </a:r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latin typeface="Agency FB" panose="020B0503020202020204" pitchFamily="34" charset="0"/>
              </a:rPr>
              <a:t>PUBLIC  WORKS</a:t>
            </a:r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Agency FB" panose="020B0503020202020204" pitchFamily="34" charset="0"/>
              </a:rPr>
              <a:t>&amp;</a:t>
            </a:r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2400" b="1" kern="1200" dirty="0">
                <a:solidFill>
                  <a:srgbClr val="FF0000"/>
                </a:solidFill>
                <a:latin typeface="Agency FB" panose="020B0503020202020204" pitchFamily="34" charset="0"/>
                <a:ea typeface="+mn-ea"/>
                <a:cs typeface="+mn-cs"/>
              </a:rPr>
              <a:t>POLYTECHNIC</a:t>
            </a:r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Agency FB" panose="020B0503020202020204" pitchFamily="34" charset="0"/>
              </a:rPr>
              <a:t>CONCOURS PREPARATIONS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461665"/>
            <a:ext cx="121920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7955"/>
            <a:ext cx="121920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69" y="83194"/>
            <a:ext cx="476250" cy="295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992" y="6459537"/>
            <a:ext cx="4762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7536" y="2124138"/>
            <a:ext cx="12191999" cy="297521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15927"/>
            <a:ext cx="12192000" cy="1480599"/>
          </a:xfrm>
          <a:ln w="76200">
            <a:solidFill>
              <a:srgbClr val="00B0F0"/>
            </a:solidFill>
            <a:prstDash val="sysDot"/>
          </a:ln>
        </p:spPr>
        <p:txBody>
          <a:bodyPr>
            <a:noAutofit/>
          </a:bodyPr>
          <a:lstStyle/>
          <a:p>
            <a:r>
              <a:rPr lang="en-US" sz="4800" b="1" dirty="0" smtClean="0">
                <a:latin typeface="Agency FB" panose="020B0503020202020204" pitchFamily="34" charset="0"/>
              </a:rPr>
              <a:t>SYSTEM DES GESTION DES VACCINATION CONTRE LA COVID-19 POUR LA CAN</a:t>
            </a:r>
            <a:endParaRPr lang="en-US" sz="4800" b="1" dirty="0"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5290459"/>
            <a:ext cx="12191998" cy="703942"/>
          </a:xfrm>
          <a:ln w="76200">
            <a:solidFill>
              <a:schemeClr val="tx1"/>
            </a:solidFill>
            <a:prstDash val="sysDash"/>
          </a:ln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FF0066"/>
                </a:solidFill>
                <a:latin typeface="Agency FB" panose="020B0503020202020204" pitchFamily="34" charset="0"/>
              </a:rPr>
              <a:t>SANKA  PROJECT  PRESENTATION.</a:t>
            </a:r>
            <a:endParaRPr lang="en-US" sz="4800" b="1" dirty="0">
              <a:solidFill>
                <a:srgbClr val="FF0066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96237" y="2415310"/>
            <a:ext cx="4195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/>
          </a:p>
          <a:p>
            <a:pPr algn="ctr"/>
            <a:r>
              <a:rPr lang="en-GB" sz="2000" dirty="0"/>
              <a:t> </a:t>
            </a:r>
            <a:endParaRPr lang="en-GB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1219197" y="6346833"/>
            <a:ext cx="10972800" cy="501650"/>
          </a:xfrm>
        </p:spPr>
        <p:txBody>
          <a:bodyPr/>
          <a:lstStyle/>
          <a:p>
            <a:r>
              <a:rPr lang="en-US" sz="2800" dirty="0" smtClean="0">
                <a:solidFill>
                  <a:srgbClr val="00B0F0"/>
                </a:solidFill>
              </a:rPr>
              <a:t>UNDER THE SUPERVISION OF  MR. MONTHE 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2DEBD-8AF2-4804-99FA-565936E3D8E2}" type="slidenum">
              <a:rPr lang="en-US" smtClean="0">
                <a:solidFill>
                  <a:srgbClr val="00B0F0"/>
                </a:solidFill>
              </a:rPr>
              <a:t>1</a:t>
            </a:fld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-2" y="50554"/>
            <a:ext cx="12191999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Philosopher" pitchFamily="2" charset="0"/>
                <a:ea typeface="Cambria" pitchFamily="18" charset="0"/>
              </a:rPr>
              <a:t>SANKA  VACCINATION PROJECT    </a:t>
            </a:r>
            <a:r>
              <a:rPr lang="en-US" dirty="0" smtClean="0"/>
              <a:t>						</a:t>
            </a:r>
            <a:r>
              <a:rPr lang="en-US" b="1" dirty="0" smtClean="0">
                <a:solidFill>
                  <a:schemeClr val="bg1"/>
                </a:solidFill>
                <a:latin typeface="Philosopher" pitchFamily="2" charset="0"/>
              </a:rPr>
              <a:t>UNIVERSITY OF YAOUNDE   1</a:t>
            </a:r>
            <a:r>
              <a:rPr lang="en-US" dirty="0" smtClean="0"/>
              <a:t>	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-335280" y="2462861"/>
            <a:ext cx="2694432" cy="22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463296" y="2462861"/>
            <a:ext cx="2572512" cy="226641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414272" y="6412992"/>
            <a:ext cx="4815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9265920" y="2657856"/>
            <a:ext cx="252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9412224" y="2572512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8388093" y="1452921"/>
            <a:ext cx="3803904" cy="428629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3133344" y="3898282"/>
            <a:ext cx="5486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THIS PROJECT IS POWERED BY THE SANKA GROUP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26" name="Flèche droite 25"/>
          <p:cNvSpPr/>
          <p:nvPr/>
        </p:nvSpPr>
        <p:spPr>
          <a:xfrm>
            <a:off x="3840480" y="2657856"/>
            <a:ext cx="3889248" cy="1188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80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tmFilter="0,0; .5, 1; 1, 1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00"/>
                            </p:stCondLst>
                            <p:childTnLst>
                              <p:par>
                                <p:cTn id="31" presetID="50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  <p:bldP spid="7" grpId="0"/>
      <p:bldP spid="16" grpId="0" animBg="1"/>
      <p:bldP spid="20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2084181" y="6356350"/>
            <a:ext cx="10251583" cy="50165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00B0F0"/>
                </a:solidFill>
                <a:latin typeface="Philosopher" pitchFamily="2" charset="0"/>
              </a:rPr>
              <a:t>UNDER THE SUPERVISION OF THE MR. MONTHE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Philosopher" pitchFamily="2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2DEBD-8AF2-4804-99FA-565936E3D8E2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55767623-1D41-4D2E-9F95-D1C755887754}"/>
              </a:ext>
            </a:extLst>
          </p:cNvPr>
          <p:cNvSpPr/>
          <p:nvPr/>
        </p:nvSpPr>
        <p:spPr>
          <a:xfrm>
            <a:off x="0" y="482268"/>
            <a:ext cx="12191999" cy="7629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9A407C8-1398-4D7A-9AEF-F3A8460885D7}"/>
              </a:ext>
            </a:extLst>
          </p:cNvPr>
          <p:cNvSpPr txBox="1"/>
          <p:nvPr/>
        </p:nvSpPr>
        <p:spPr>
          <a:xfrm>
            <a:off x="-7621" y="482267"/>
            <a:ext cx="12199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</a:rPr>
              <a:t>SYSTEM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</a:rPr>
              <a:t> DES GESTION DES VACCINATION CONTRE LA COVID-19 POUR LA CAN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9A407C8-1398-4D7A-9AEF-F3A8460885D7}"/>
              </a:ext>
            </a:extLst>
          </p:cNvPr>
          <p:cNvSpPr txBox="1"/>
          <p:nvPr/>
        </p:nvSpPr>
        <p:spPr>
          <a:xfrm>
            <a:off x="-170689" y="832315"/>
            <a:ext cx="120553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0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INTRODUCTION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377696" y="6412992"/>
            <a:ext cx="5730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21919" y="38362"/>
            <a:ext cx="1194816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SANKA VACCINATION PROJECT                                                                                                  UNIVERSITY OF YAOUNDE 1</a:t>
            </a:r>
            <a:endParaRPr lang="fr-FR" sz="2000" b="1" dirty="0">
              <a:solidFill>
                <a:srgbClr val="00206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7148" y="1112731"/>
            <a:ext cx="1207008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 smtClean="0">
              <a:latin typeface="Philosopher" pitchFamily="2" charset="0"/>
            </a:endParaRPr>
          </a:p>
          <a:p>
            <a:pPr marL="514350" indent="-514350">
              <a:buAutoNum type="arabicPeriod"/>
            </a:pPr>
            <a:r>
              <a:rPr lang="en-US" sz="3200" b="1" u="sng" dirty="0" smtClean="0">
                <a:solidFill>
                  <a:srgbClr val="FF0000"/>
                </a:solidFill>
                <a:latin typeface="Philosopher" pitchFamily="2" charset="0"/>
              </a:rPr>
              <a:t>PROBLEM THESIS</a:t>
            </a:r>
          </a:p>
          <a:p>
            <a:endParaRPr lang="en-US" sz="3200" b="1" dirty="0" smtClean="0">
              <a:solidFill>
                <a:srgbClr val="FF0000"/>
              </a:solidFill>
              <a:latin typeface="Philosopher" pitchFamily="2" charset="0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  <a:latin typeface="Philosopher" pitchFamily="2" charset="0"/>
              </a:rPr>
              <a:t>TOO MUCH MANUAL WORK.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  <a:latin typeface="Philosopher" pitchFamily="2" charset="0"/>
              </a:rPr>
              <a:t>NONE DIGITALIZATION OF ACHIEVES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  <a:latin typeface="Philosopher" pitchFamily="2" charset="0"/>
              </a:rPr>
              <a:t>DIFFICUTIES IN DATA RETRIEVAL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  <a:latin typeface="Philosopher" pitchFamily="2" charset="0"/>
              </a:rPr>
              <a:t>TIME WASTAGE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  <a:latin typeface="Philosopher" pitchFamily="2" charset="0"/>
              </a:rPr>
              <a:t>INFORMATION FRAUD</a:t>
            </a:r>
          </a:p>
        </p:txBody>
      </p:sp>
    </p:spTree>
    <p:extLst>
      <p:ext uri="{BB962C8B-B14F-4D97-AF65-F5344CB8AC3E}">
        <p14:creationId xmlns:p14="http://schemas.microsoft.com/office/powerpoint/2010/main" val="276155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2354945" y="6356350"/>
            <a:ext cx="10251583" cy="50165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rgbClr val="00B0F0"/>
                </a:solidFill>
                <a:latin typeface="Philosopher" pitchFamily="2" charset="0"/>
                <a:ea typeface="Cambria" pitchFamily="18" charset="0"/>
              </a:rPr>
              <a:t>UNDER THE SUPERVISION OF MR. MONTHE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Philosopher" pitchFamily="2" charset="0"/>
              <a:ea typeface="Cambria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2DEBD-8AF2-4804-99FA-565936E3D8E2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55767623-1D41-4D2E-9F95-D1C755887754}"/>
              </a:ext>
            </a:extLst>
          </p:cNvPr>
          <p:cNvSpPr/>
          <p:nvPr/>
        </p:nvSpPr>
        <p:spPr>
          <a:xfrm>
            <a:off x="0" y="482268"/>
            <a:ext cx="12191999" cy="7629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9A407C8-1398-4D7A-9AEF-F3A8460885D7}"/>
              </a:ext>
            </a:extLst>
          </p:cNvPr>
          <p:cNvSpPr txBox="1"/>
          <p:nvPr/>
        </p:nvSpPr>
        <p:spPr>
          <a:xfrm>
            <a:off x="-22351" y="454841"/>
            <a:ext cx="12199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dirty="0" smtClean="0">
                <a:solidFill>
                  <a:prstClr val="white"/>
                </a:solidFill>
                <a:latin typeface="Agency FB" panose="020B0503020202020204" pitchFamily="34" charset="0"/>
              </a:rPr>
              <a:t>STSTEM DE GESTION DES VACCINATION CONTRE LA COVID-19 POUR LA CAN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9A407C8-1398-4D7A-9AEF-F3A8460885D7}"/>
              </a:ext>
            </a:extLst>
          </p:cNvPr>
          <p:cNvSpPr txBox="1"/>
          <p:nvPr/>
        </p:nvSpPr>
        <p:spPr>
          <a:xfrm>
            <a:off x="-22353" y="794870"/>
            <a:ext cx="12199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0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EXPECTED OUTCOME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27763" y="0"/>
            <a:ext cx="11899392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27763" y="0"/>
            <a:ext cx="11899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SANKA VACCINATION PROJECT                                                                                                  UNIVERSITY OF YAOUNDE 1</a:t>
            </a:r>
            <a:endParaRPr lang="fr-FR" sz="2000" b="1" dirty="0">
              <a:solidFill>
                <a:srgbClr val="00206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402080" y="6449568"/>
            <a:ext cx="5486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1245218"/>
            <a:ext cx="12177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2. EXPECTED  OUTCOMES</a:t>
            </a:r>
            <a:endParaRPr lang="fr-FR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7763" y="1891549"/>
            <a:ext cx="64315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B050"/>
                </a:solidFill>
              </a:rPr>
              <a:t>EFFECTIVE VACCINATION AND TEST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B050"/>
                </a:solidFill>
              </a:rPr>
              <a:t>ORGANIZE DATABASE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B050"/>
                </a:solidFill>
              </a:rPr>
              <a:t>EFFECTIVE AND EASY INFORMATION RETRIEVAL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B050"/>
                </a:solidFill>
              </a:rPr>
              <a:t>REDUCTION OF VACCINATED AND TEST </a:t>
            </a:r>
            <a:r>
              <a:rPr lang="en-US" sz="3200" b="1" dirty="0">
                <a:solidFill>
                  <a:srgbClr val="00B050"/>
                </a:solidFill>
              </a:rPr>
              <a:t>CARD</a:t>
            </a:r>
            <a:r>
              <a:rPr lang="en-US" sz="3200" b="1" dirty="0" smtClean="0">
                <a:solidFill>
                  <a:srgbClr val="00B050"/>
                </a:solidFill>
              </a:rPr>
              <a:t> FRAUD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506720" y="1318090"/>
            <a:ext cx="5617970" cy="5029200"/>
          </a:xfrm>
          <a:prstGeom prst="rect">
            <a:avLst/>
          </a:prstGeom>
          <a:solidFill>
            <a:srgbClr val="002060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574029" y="1318090"/>
            <a:ext cx="5617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bg1"/>
                </a:solidFill>
              </a:rPr>
              <a:t>3. ADVANTAGES  OF THIS PROJECT</a:t>
            </a:r>
            <a:endParaRPr lang="fr-FR" sz="2800" b="1" u="sng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574029" y="1718200"/>
            <a:ext cx="560323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8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Better patient treatment procedure  in all hospitals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8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Digitalize patient tested and vaccination information.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Real time processing of information.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8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Easy retrieval of information.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8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Further avoid the spread of covid-19</a:t>
            </a:r>
            <a:endParaRPr lang="fr-FR" sz="28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82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2661613" y="6356350"/>
            <a:ext cx="10251583" cy="50165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00B0F0"/>
                </a:solidFill>
                <a:latin typeface="Philosopher" pitchFamily="2" charset="0"/>
              </a:rPr>
              <a:t>UNDER THE SUPERVISION OF MR. MONTHE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Philosopher" pitchFamily="2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2DEBD-8AF2-4804-99FA-565936E3D8E2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55767623-1D41-4D2E-9F95-D1C755887754}"/>
              </a:ext>
            </a:extLst>
          </p:cNvPr>
          <p:cNvSpPr/>
          <p:nvPr/>
        </p:nvSpPr>
        <p:spPr>
          <a:xfrm>
            <a:off x="0" y="482268"/>
            <a:ext cx="12191999" cy="120076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9A407C8-1398-4D7A-9AEF-F3A8460885D7}"/>
              </a:ext>
            </a:extLst>
          </p:cNvPr>
          <p:cNvSpPr txBox="1"/>
          <p:nvPr/>
        </p:nvSpPr>
        <p:spPr>
          <a:xfrm>
            <a:off x="-22352" y="606418"/>
            <a:ext cx="12199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</a:rPr>
              <a:t>SYSTEM DES GESTION DES VACCINATION CONTRE LA COVID-19 POUR LA CAN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0D31F16-3436-45A8-BBC8-0BB95C32B8A3}"/>
              </a:ext>
            </a:extLst>
          </p:cNvPr>
          <p:cNvSpPr txBox="1"/>
          <p:nvPr/>
        </p:nvSpPr>
        <p:spPr>
          <a:xfrm>
            <a:off x="70777" y="1117754"/>
            <a:ext cx="12013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PROPOSED   SOLUTION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56E5C60-5B15-4172-B1FD-AF6C53D0512E}"/>
              </a:ext>
            </a:extLst>
          </p:cNvPr>
          <p:cNvSpPr/>
          <p:nvPr/>
        </p:nvSpPr>
        <p:spPr>
          <a:xfrm>
            <a:off x="-22349" y="2092624"/>
            <a:ext cx="12199618" cy="560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 smtClean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07264" y="85344"/>
            <a:ext cx="1187687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SANKA  VACCINATION PROJECT                                                                                                UNIVERSITY OF YAOUNDE 1</a:t>
            </a:r>
            <a:endParaRPr lang="fr-FR" sz="2000" b="1" dirty="0">
              <a:solidFill>
                <a:srgbClr val="00206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1771944"/>
            <a:ext cx="12084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00CC00"/>
                </a:solidFill>
              </a:rPr>
              <a:t>4. PROPOSED SOLUTION</a:t>
            </a:r>
            <a:endParaRPr lang="fr-FR" sz="3200" b="1" u="sng" dirty="0">
              <a:solidFill>
                <a:srgbClr val="00CC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341120" y="6437376"/>
            <a:ext cx="6461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64572" y="2652970"/>
            <a:ext cx="12013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CC00"/>
                </a:solidFill>
              </a:rPr>
              <a:t>  CREATION OF A LOCAL SERVER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CC00"/>
                </a:solidFill>
              </a:rPr>
              <a:t> CREATION OF VACCINATION AND TEST CARDS</a:t>
            </a:r>
          </a:p>
          <a:p>
            <a:endParaRPr lang="fr-FR" sz="2400" b="1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1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713664" y="6356350"/>
            <a:ext cx="10251583" cy="50165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Philosopher" pitchFamily="2" charset="0"/>
              </a:rPr>
              <a:t>UNDER THE SUPERVISION OF MR. MONTHE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Philosopher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2DEBD-8AF2-4804-99FA-565936E3D8E2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019558" y="737789"/>
            <a:ext cx="3932372" cy="1572925"/>
          </a:xfrm>
          <a:prstGeom prst="rightArrow">
            <a:avLst/>
          </a:prstGeom>
          <a:solidFill>
            <a:srgbClr val="00A2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2353261"/>
            <a:ext cx="12192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600" normalizeH="0" baseline="0" noProof="0" dirty="0">
                <a:ln>
                  <a:noFill/>
                </a:ln>
                <a:solidFill>
                  <a:srgbClr val="00A2DA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rPr>
              <a:t>NE</a:t>
            </a:r>
            <a:r>
              <a:rPr kumimoji="0" lang="en-US" sz="9600" b="0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rPr>
              <a:t>XT</a:t>
            </a:r>
            <a:endParaRPr kumimoji="0" lang="en-US" sz="8800" b="0" i="0" u="none" strike="noStrike" kern="1200" cap="none" spc="60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" y="4803089"/>
            <a:ext cx="121919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(THIS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PROJECT IS POWERE BY THE SANKA GROUP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" y="3769877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CONCLUSION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99872" y="1174383"/>
            <a:ext cx="2877312" cy="235775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8570976" y="583680"/>
            <a:ext cx="3352800" cy="3539161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0" y="0"/>
            <a:ext cx="12192000" cy="45467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21920" y="0"/>
            <a:ext cx="11948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SANKA VACCINATION PROJECT                                                                                                UNIVERSITY OF YAOUNDE 1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450848" y="6449568"/>
            <a:ext cx="487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214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2299136" y="6356350"/>
            <a:ext cx="10251583" cy="50165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00B0F0"/>
                </a:solidFill>
                <a:latin typeface="Philosopher" pitchFamily="2" charset="0"/>
              </a:rPr>
              <a:t>UNDER THE SUPERVISION OF MR. MONTHE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Philosopher" pitchFamily="2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2DEBD-8AF2-4804-99FA-565936E3D8E2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55767623-1D41-4D2E-9F95-D1C755887754}"/>
              </a:ext>
            </a:extLst>
          </p:cNvPr>
          <p:cNvSpPr/>
          <p:nvPr/>
        </p:nvSpPr>
        <p:spPr>
          <a:xfrm>
            <a:off x="0" y="482268"/>
            <a:ext cx="12191999" cy="120076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9A407C8-1398-4D7A-9AEF-F3A8460885D7}"/>
              </a:ext>
            </a:extLst>
          </p:cNvPr>
          <p:cNvSpPr txBox="1"/>
          <p:nvPr/>
        </p:nvSpPr>
        <p:spPr>
          <a:xfrm>
            <a:off x="-115479" y="600189"/>
            <a:ext cx="12199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dirty="0" smtClean="0">
                <a:solidFill>
                  <a:prstClr val="white"/>
                </a:solidFill>
                <a:latin typeface="Agency FB" panose="020B0503020202020204" pitchFamily="34" charset="0"/>
              </a:rPr>
              <a:t>SYSTEM DES GESTION DES VACCINATION CONTRE LA COVID-19 POUR LA CAN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0D31F16-3436-45A8-BBC8-0BB95C32B8A3}"/>
              </a:ext>
            </a:extLst>
          </p:cNvPr>
          <p:cNvSpPr txBox="1"/>
          <p:nvPr/>
        </p:nvSpPr>
        <p:spPr>
          <a:xfrm>
            <a:off x="70776" y="1068083"/>
            <a:ext cx="12013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dirty="0" smtClean="0">
                <a:solidFill>
                  <a:srgbClr val="00B0F0"/>
                </a:solidFill>
                <a:latin typeface="Philosopher" pitchFamily="2" charset="0"/>
                <a:ea typeface="Cambria Math" panose="02040503050406030204" pitchFamily="18" charset="0"/>
              </a:rPr>
              <a:t>CONCLUSION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Philosopher" pitchFamily="2" charset="0"/>
              <a:ea typeface="Cambria Math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9A407C8-1398-4D7A-9AEF-F3A8460885D7}"/>
              </a:ext>
            </a:extLst>
          </p:cNvPr>
          <p:cNvSpPr txBox="1"/>
          <p:nvPr/>
        </p:nvSpPr>
        <p:spPr>
          <a:xfrm>
            <a:off x="-22350" y="837251"/>
            <a:ext cx="12199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  </a:t>
            </a:r>
            <a:endParaRPr lang="en-US" sz="2400" b="1" dirty="0">
              <a:solidFill>
                <a:srgbClr val="FF0000"/>
              </a:solidFill>
              <a:latin typeface="Philosopher" pitchFamily="2" charset="0"/>
              <a:ea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0D31F16-3436-45A8-BBC8-0BB95C32B8A3}"/>
              </a:ext>
            </a:extLst>
          </p:cNvPr>
          <p:cNvSpPr txBox="1"/>
          <p:nvPr/>
        </p:nvSpPr>
        <p:spPr>
          <a:xfrm>
            <a:off x="85506" y="1630959"/>
            <a:ext cx="1201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 smtClean="0">
                <a:solidFill>
                  <a:srgbClr val="00B0F0"/>
                </a:solidFill>
                <a:latin typeface="Philosopher" pitchFamily="2" charset="0"/>
                <a:ea typeface="Cambria Math" panose="02040503050406030204" pitchFamily="18" charset="0"/>
              </a:rPr>
              <a:t>CONCLUSION</a:t>
            </a:r>
            <a:endParaRPr lang="en-US" sz="3600" b="1" dirty="0">
              <a:solidFill>
                <a:srgbClr val="00B0F0"/>
              </a:solidFill>
              <a:latin typeface="Philosopher" pitchFamily="2" charset="0"/>
              <a:ea typeface="Cambria Math" panose="02040503050406030204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1570208" y="4205269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163312" y="4343768"/>
            <a:ext cx="6559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24955" y="2463289"/>
            <a:ext cx="120280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4400" b="1" dirty="0" smtClean="0">
                <a:solidFill>
                  <a:srgbClr val="0070C0"/>
                </a:solidFill>
              </a:rPr>
              <a:t>THANK YOU FOR YOUR KEEN ATTENTION.</a:t>
            </a:r>
          </a:p>
          <a:p>
            <a:pPr marL="285750" indent="-285750" algn="ctr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4400" b="1" dirty="0" smtClean="0">
                <a:solidFill>
                  <a:srgbClr val="0070C0"/>
                </a:solidFill>
              </a:rPr>
              <a:t>LETS TEST THE FAMOUS SOFTWARE</a:t>
            </a:r>
            <a:endParaRPr lang="fr-FR" sz="4400" b="1" dirty="0">
              <a:solidFill>
                <a:srgbClr val="0070C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292352" y="6437376"/>
            <a:ext cx="8168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24956" y="0"/>
            <a:ext cx="1195918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SANKA VACCINATION PROJECT</a:t>
            </a:r>
            <a:r>
              <a:rPr lang="en-US" b="1" dirty="0" smtClean="0">
                <a:solidFill>
                  <a:srgbClr val="002060"/>
                </a:solidFill>
              </a:rPr>
              <a:t>                                                                                                      </a:t>
            </a:r>
            <a:r>
              <a:rPr lang="en-US" sz="2000" b="1" dirty="0" smtClean="0">
                <a:solidFill>
                  <a:srgbClr val="002060"/>
                </a:solidFill>
              </a:rPr>
              <a:t>UNIVERSITY OF YAOUNDE 1</a:t>
            </a:r>
            <a:endParaRPr lang="fr-FR" sz="2000" b="1" dirty="0">
              <a:solidFill>
                <a:srgbClr val="00206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923036" y="5864352"/>
            <a:ext cx="51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Buxton Sketch" pitchFamily="66" charset="0"/>
              </a:rPr>
              <a:t>THIS PROJECT IS POWERE BY THE SANKA GROUP</a:t>
            </a:r>
            <a:endParaRPr lang="fr-FR" b="1" dirty="0">
              <a:solidFill>
                <a:srgbClr val="002060"/>
              </a:solidFill>
              <a:latin typeface="Buxton Sketch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79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4026</TotalTime>
  <Words>290</Words>
  <Application>Microsoft Office PowerPoint</Application>
  <PresentationFormat>Personnalisé</PresentationFormat>
  <Paragraphs>61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1_Office Theme</vt:lpstr>
      <vt:lpstr>SYSTEM DES GESTION DES VACCINATION CONTRE LA COVID-19 POUR LA CAN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</dc:creator>
  <cp:lastModifiedBy>PC</cp:lastModifiedBy>
  <cp:revision>166</cp:revision>
  <dcterms:created xsi:type="dcterms:W3CDTF">2021-10-03T17:55:14Z</dcterms:created>
  <dcterms:modified xsi:type="dcterms:W3CDTF">2022-01-29T11:57:53Z</dcterms:modified>
</cp:coreProperties>
</file>