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C</a:t>
            </a:r>
            <a:r>
              <a:rPr altLang="en-IN" sz="2400" lang="en-US"/>
              <a:t>.</a:t>
            </a:r>
            <a:r>
              <a:rPr altLang="en-IN" sz="2400" lang="en-US"/>
              <a:t>A</a:t>
            </a:r>
            <a:r>
              <a:rPr altLang="en-IN" sz="2400" lang="en-US"/>
              <a:t>b</a:t>
            </a:r>
            <a:r>
              <a:rPr altLang="en-IN" sz="2400" lang="en-US"/>
              <a:t>i</a:t>
            </a:r>
            <a:r>
              <a:rPr altLang="en-IN" sz="2400" lang="en-US"/>
              <a:t>n</a:t>
            </a:r>
            <a:r>
              <a:rPr altLang="en-IN" sz="2400" lang="en-US"/>
              <a:t>a</a:t>
            </a:r>
            <a:r>
              <a:rPr altLang="en-IN" sz="2400" lang="en-US"/>
              <a:t>y</a:t>
            </a:r>
            <a:r>
              <a:rPr altLang="en-IN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4</a:t>
            </a:r>
            <a:r>
              <a:rPr altLang="en-IN" dirty="0" sz="2400" lang="en-US"/>
              <a:t>3</a:t>
            </a:r>
            <a:r>
              <a:rPr altLang="en-IN"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IN" dirty="0" sz="2400" lang="en-US"/>
              <a:t>A</a:t>
            </a:r>
            <a:r>
              <a:rPr altLang="en-IN" dirty="0" sz="2400" lang="en-US"/>
              <a:t>&amp;</a:t>
            </a:r>
            <a:r>
              <a:rPr altLang="en-IN" dirty="0" sz="2400" lang="en-US"/>
              <a:t>F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7297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080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15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98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2024-10-08T07:28:06Z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c46a6187c2b640688283b82dd4d39497</vt:lpwstr>
  </property>
</Properties>
</file>