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6" d="100"/>
          <a:sy n="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51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300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066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03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522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8535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10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9420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772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383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957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9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0" y="0"/>
              <a:ext cx="842596" cy="5666154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507067" y="2404534"/>
            <a:ext cx="7766935" cy="16463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507067" y="4050833"/>
            <a:ext cx="7766935" cy="1096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721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213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7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566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2532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1985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4910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516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0950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2313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569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409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2127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2725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165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9/11/2024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11732">
            <a:off x="838209" y="2276907"/>
            <a:ext cx="8065747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Abilash.B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312215139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J.H.A.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Agarsen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973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968224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16434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077229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6819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8054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 rot="20026896">
            <a:off x="7991475" y="2933700"/>
            <a:ext cx="3288446" cy="3231258"/>
            <a:chOff x="7991475" y="2933700"/>
            <a:chExt cx="3288446" cy="3231258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613020" y="5342974"/>
              <a:ext cx="544292" cy="45350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613020" y="5872066"/>
              <a:ext cx="215450" cy="1795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3288446" cy="323125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6022984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35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28540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1017480"/>
            <a:ext cx="3854528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32655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53345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6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46</cp:revision>
  <dcterms:created xsi:type="dcterms:W3CDTF">2024-03-29T15:07:22Z</dcterms:created>
  <dcterms:modified xsi:type="dcterms:W3CDTF">2024-09-11T05:23:44Z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