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0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94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4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09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4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1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5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0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1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3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3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6EC3-0BCE-4619-A1C0-E99C7DC6D85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F60138-10F0-4E42-A2E4-E4DE2D8C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22E5-3D77-4576-BE29-8E7E7EFBC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ELASTIC BEANSTALK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F4F7F-23BF-4840-AFDB-71D17BB9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/>
              <a:t>ABILASH S R</a:t>
            </a:r>
          </a:p>
        </p:txBody>
      </p:sp>
    </p:spTree>
    <p:extLst>
      <p:ext uri="{BB962C8B-B14F-4D97-AF65-F5344CB8AC3E}">
        <p14:creationId xmlns:p14="http://schemas.microsoft.com/office/powerpoint/2010/main" val="292890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6ED5-CC4F-4FC9-A8F0-A53AF9A4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Elastic Beanstalk?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C27E-F6FE-452D-9191-F7680BAA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 need to spend time in Deployment if you are a developer</a:t>
            </a:r>
          </a:p>
          <a:p>
            <a:r>
              <a:rPr lang="en-IN" dirty="0"/>
              <a:t>AWS will take care of your requirements</a:t>
            </a:r>
          </a:p>
          <a:p>
            <a:r>
              <a:rPr lang="en-IN" dirty="0"/>
              <a:t>AWS Elastic Beanstalk is a automation tool</a:t>
            </a:r>
          </a:p>
          <a:p>
            <a:r>
              <a:rPr lang="en-IN" dirty="0"/>
              <a:t>Its come under computer service</a:t>
            </a:r>
          </a:p>
          <a:p>
            <a:r>
              <a:rPr lang="en-US" dirty="0"/>
              <a:t>AWS Elastic Beanstalk is an easy-to-use service for deploying and scaling web applications and services developed with Java, . NET, PHP, Node. </a:t>
            </a:r>
            <a:r>
              <a:rPr lang="en-US" dirty="0" err="1"/>
              <a:t>js</a:t>
            </a:r>
            <a:r>
              <a:rPr lang="en-US" dirty="0"/>
              <a:t>, Python, Ruby, Go, and Docker on familiar servers such as Apache, Nginx, Passenger, and IIS.</a:t>
            </a:r>
          </a:p>
          <a:p>
            <a:r>
              <a:rPr lang="en-US" dirty="0"/>
              <a:t>There is no additional charge for Elastic Beanstalk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93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0829-6E83-4FFE-837D-89FFFAF9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C16F-0AE6-4CCE-BD56-914FAF55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simply upload your code and Elastic Beanstalk automatically </a:t>
            </a:r>
          </a:p>
          <a:p>
            <a:pPr marL="0" indent="0">
              <a:buNone/>
            </a:pPr>
            <a:r>
              <a:rPr lang="en-US" dirty="0"/>
              <a:t>      handles the deployment, from capacity </a:t>
            </a:r>
            <a:r>
              <a:rPr lang="en-US" dirty="0" err="1"/>
              <a:t>provisioning,load</a:t>
            </a:r>
            <a:r>
              <a:rPr lang="en-US" dirty="0"/>
              <a:t> balancing, </a:t>
            </a:r>
          </a:p>
          <a:p>
            <a:pPr marL="0" indent="0">
              <a:buNone/>
            </a:pPr>
            <a:r>
              <a:rPr lang="en-US" dirty="0"/>
              <a:t>      auto- scaling to application health monitoring.</a:t>
            </a:r>
          </a:p>
          <a:p>
            <a:r>
              <a:rPr lang="en-US" dirty="0"/>
              <a:t>At the same time, you retain full control over the AWS resources</a:t>
            </a:r>
          </a:p>
          <a:p>
            <a:r>
              <a:rPr lang="en-US" dirty="0"/>
              <a:t>We can customize our AWS resources if you want</a:t>
            </a:r>
          </a:p>
          <a:p>
            <a:r>
              <a:rPr lang="en-US" dirty="0"/>
              <a:t>They will save our code in S3 </a:t>
            </a:r>
          </a:p>
          <a:p>
            <a:r>
              <a:rPr lang="en-US" dirty="0"/>
              <a:t>They will use a CloudFormation technique in JSON template to satisfy our requirement 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23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B792-DE96-4918-BAD3-D8A82328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91FA-5AAB-4521-8FB6-7D9CF95B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Fast and simple to begin</a:t>
            </a:r>
          </a:p>
          <a:p>
            <a:r>
              <a:rPr lang="en-US" dirty="0"/>
              <a:t>Developer productivity</a:t>
            </a:r>
          </a:p>
          <a:p>
            <a:r>
              <a:rPr lang="en-US" dirty="0"/>
              <a:t>Complete resource control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Application Health</a:t>
            </a:r>
          </a:p>
          <a:p>
            <a:r>
              <a:rPr lang="en-US" dirty="0"/>
              <a:t>Management and Updates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There is no additional charge for AWS Elastic Beanstalk.</a:t>
            </a:r>
          </a:p>
          <a:p>
            <a:r>
              <a:rPr lang="en-US" dirty="0"/>
              <a:t>You pay for AWS resources (e.g. EC2 instances or S3 buckets)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081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220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AWS ELASTIC BEANSTALK</vt:lpstr>
      <vt:lpstr>What is Elastic Beanstalk?</vt:lpstr>
      <vt:lpstr>..</vt:lpstr>
      <vt:lpstr>Benefits: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Abilash S R</dc:creator>
  <cp:lastModifiedBy>Abilash S R</cp:lastModifiedBy>
  <cp:revision>2</cp:revision>
  <dcterms:created xsi:type="dcterms:W3CDTF">2021-08-13T09:18:51Z</dcterms:created>
  <dcterms:modified xsi:type="dcterms:W3CDTF">2021-08-13T09:50:39Z</dcterms:modified>
</cp:coreProperties>
</file>