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IAM Identity and Access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							           </a:t>
            </a:r>
          </a:p>
          <a:p>
            <a:r>
              <a:rPr lang="en-IN" dirty="0"/>
              <a:t>								ABILASH S R</a:t>
            </a:r>
          </a:p>
        </p:txBody>
      </p:sp>
    </p:spTree>
    <p:extLst>
      <p:ext uri="{BB962C8B-B14F-4D97-AF65-F5344CB8AC3E}">
        <p14:creationId xmlns:p14="http://schemas.microsoft.com/office/powerpoint/2010/main" val="427543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IAM come in security term</a:t>
            </a:r>
          </a:p>
          <a:p>
            <a:r>
              <a:rPr lang="en-IN" dirty="0"/>
              <a:t>IAM is global service it does not requires and region selection</a:t>
            </a:r>
          </a:p>
          <a:p>
            <a:r>
              <a:rPr lang="en-IN" dirty="0"/>
              <a:t>IAM helps you to securely control your </a:t>
            </a:r>
            <a:r>
              <a:rPr lang="en-IN" dirty="0" err="1"/>
              <a:t>aws</a:t>
            </a:r>
            <a:r>
              <a:rPr lang="en-IN" dirty="0"/>
              <a:t> resources</a:t>
            </a:r>
          </a:p>
          <a:p>
            <a:r>
              <a:rPr lang="en-IN" dirty="0"/>
              <a:t>AWS Responsibility:-H/W,S/</a:t>
            </a:r>
            <a:r>
              <a:rPr lang="en-IN" dirty="0" err="1"/>
              <a:t>W,Network</a:t>
            </a:r>
            <a:r>
              <a:rPr lang="en-IN" dirty="0"/>
              <a:t> functionality in AWS resources</a:t>
            </a:r>
          </a:p>
          <a:p>
            <a:r>
              <a:rPr lang="en-IN" dirty="0"/>
              <a:t>Client Responsibility:-IAAS Is controlled by you all the security terms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76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" y="0"/>
            <a:ext cx="12189895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0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</a:t>
            </a:r>
            <a:r>
              <a:rPr lang="en-IN" dirty="0" err="1"/>
              <a:t>Users,Groups,</a:t>
            </a:r>
            <a:r>
              <a:rPr lang="en-IN" err="1"/>
              <a:t>Policies</a:t>
            </a:r>
            <a:r>
              <a:rPr lang="en-IN"/>
              <a:t>,roles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IAM Users are the individual like you and me with a set of permissions it maybe secret </a:t>
            </a:r>
            <a:r>
              <a:rPr lang="en-IN" dirty="0" err="1"/>
              <a:t>key,passwords,api</a:t>
            </a:r>
            <a:r>
              <a:rPr lang="en-IN" dirty="0"/>
              <a:t> calls .</a:t>
            </a:r>
          </a:p>
          <a:p>
            <a:r>
              <a:rPr lang="en-IN" dirty="0"/>
              <a:t>Groups will be a group of people with same permission </a:t>
            </a:r>
            <a:r>
              <a:rPr lang="en-IN" dirty="0" err="1"/>
              <a:t>ex:in</a:t>
            </a:r>
            <a:r>
              <a:rPr lang="en-IN" dirty="0"/>
              <a:t> software </a:t>
            </a:r>
            <a:r>
              <a:rPr lang="en-IN" dirty="0" err="1"/>
              <a:t>dept</a:t>
            </a:r>
            <a:r>
              <a:rPr lang="en-IN" dirty="0"/>
              <a:t> one new </a:t>
            </a:r>
            <a:r>
              <a:rPr lang="en-IN" dirty="0" err="1"/>
              <a:t>joinee</a:t>
            </a:r>
            <a:r>
              <a:rPr lang="en-IN" dirty="0"/>
              <a:t> came we have to give all access given in software team means we just need to add that person in group</a:t>
            </a:r>
          </a:p>
          <a:p>
            <a:r>
              <a:rPr lang="en-IN" dirty="0"/>
              <a:t> Policies specifies the permission you want to give the user/group/roles</a:t>
            </a:r>
          </a:p>
          <a:p>
            <a:r>
              <a:rPr lang="en-IN" dirty="0"/>
              <a:t>Role is something similar to user and it can be attached to many users </a:t>
            </a:r>
            <a:r>
              <a:rPr lang="en-IN" dirty="0" err="1"/>
              <a:t>ex:adding</a:t>
            </a:r>
            <a:r>
              <a:rPr lang="en-IN" dirty="0"/>
              <a:t> </a:t>
            </a:r>
            <a:r>
              <a:rPr lang="en-IN" dirty="0" err="1"/>
              <a:t>it,deleting</a:t>
            </a:r>
            <a:r>
              <a:rPr lang="en-IN" dirty="0"/>
              <a:t> and  it can be assigned to the user </a:t>
            </a:r>
          </a:p>
        </p:txBody>
      </p:sp>
    </p:spTree>
    <p:extLst>
      <p:ext uri="{BB962C8B-B14F-4D97-AF65-F5344CB8AC3E}">
        <p14:creationId xmlns:p14="http://schemas.microsoft.com/office/powerpoint/2010/main" val="222178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5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6" y="0"/>
            <a:ext cx="11829435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9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DCF0C5-5BB7-4B03-8CF7-53A60EF6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273" cy="61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74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</TotalTime>
  <Words>195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IAM Identity and Access Management</vt:lpstr>
      <vt:lpstr>WHAT IS IAM?</vt:lpstr>
      <vt:lpstr>PowerPoint Presentation</vt:lpstr>
      <vt:lpstr>PowerPoint Presentation</vt:lpstr>
      <vt:lpstr>IAM Users,Groups,Policies,roles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Identity and Access Management</dc:title>
  <dc:creator>Mr.Abi</dc:creator>
  <cp:lastModifiedBy>Abilash S R</cp:lastModifiedBy>
  <cp:revision>15</cp:revision>
  <dcterms:created xsi:type="dcterms:W3CDTF">2021-08-08T17:37:31Z</dcterms:created>
  <dcterms:modified xsi:type="dcterms:W3CDTF">2024-03-18T07:36:14Z</dcterms:modified>
</cp:coreProperties>
</file>