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361ABC-6127-4B9D-BCED-F17E1A9AD7E9}" type="datetimeFigureOut">
              <a:rPr lang="en-IN" smtClean="0"/>
              <a:t>07-07-2021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F61B2E6-B0FB-4520-A870-4AAF376E0A4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8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1ABC-6127-4B9D-BCED-F17E1A9AD7E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B2E6-B0FB-4520-A870-4AAF376E0A4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42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1ABC-6127-4B9D-BCED-F17E1A9AD7E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B2E6-B0FB-4520-A870-4AAF376E0A4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295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1ABC-6127-4B9D-BCED-F17E1A9AD7E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B2E6-B0FB-4520-A870-4AAF376E0A4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466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361ABC-6127-4B9D-BCED-F17E1A9AD7E9}" type="datetimeFigureOut">
              <a:rPr lang="en-IN" smtClean="0"/>
              <a:t>07-07-2021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B2E6-B0FB-4520-A870-4AAF376E0A4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6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61ABC-6127-4B9D-BCED-F17E1A9AD7E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B2E6-B0FB-4520-A870-4AAF376E0A4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94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61ABC-6127-4B9D-BCED-F17E1A9AD7E9}" type="datetimeFigureOut">
              <a:rPr lang="en-IN" smtClean="0"/>
              <a:t>07-07-2021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61B2E6-B0FB-4520-A870-4AAF376E0A4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88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61ABC-6127-4B9D-BCED-F17E1A9AD7E9}" type="datetimeFigureOut">
              <a:rPr lang="en-IN" smtClean="0"/>
              <a:t>07-07-2021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61B2E6-B0FB-4520-A870-4AAF376E0A4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84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61ABC-6127-4B9D-BCED-F17E1A9AD7E9}" type="datetimeFigureOut">
              <a:rPr lang="en-IN" smtClean="0"/>
              <a:t>07-07-2021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61B2E6-B0FB-4520-A870-4AAF376E0A4F}" type="slidenum">
              <a:rPr lang="en-IN" smtClean="0"/>
              <a:t>‹#›</a:t>
            </a:fld>
            <a:endParaRPr lang="en-IN"/>
          </a:p>
        </p:txBody>
      </p:sp>
    </p:spTree>
    <p:extLst>
      <p:ext uri="{BB962C8B-B14F-4D97-AF65-F5344CB8AC3E}">
        <p14:creationId xmlns:p14="http://schemas.microsoft.com/office/powerpoint/2010/main" val="142156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361ABC-6127-4B9D-BCED-F17E1A9AD7E9}" type="datetimeFigureOut">
              <a:rPr lang="en-IN" smtClean="0"/>
              <a:t>07-07-2021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B2E6-B0FB-4520-A870-4AAF376E0A4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776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361ABC-6127-4B9D-BCED-F17E1A9AD7E9}" type="datetimeFigureOut">
              <a:rPr lang="en-IN" smtClean="0"/>
              <a:t>07-07-2021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F61B2E6-B0FB-4520-A870-4AAF376E0A4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07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361ABC-6127-4B9D-BCED-F17E1A9AD7E9}" type="datetimeFigureOut">
              <a:rPr lang="en-IN" smtClean="0"/>
              <a:t>07-07-2021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61B2E6-B0FB-4520-A870-4AAF376E0A4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80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1859-62EF-4814-A7B2-178B57C5AA91}"/>
              </a:ext>
            </a:extLst>
          </p:cNvPr>
          <p:cNvSpPr>
            <a:spLocks noGrp="1"/>
          </p:cNvSpPr>
          <p:nvPr>
            <p:ph type="ctrTitle"/>
          </p:nvPr>
        </p:nvSpPr>
        <p:spPr/>
        <p:txBody>
          <a:bodyPr/>
          <a:lstStyle/>
          <a:p>
            <a:r>
              <a:rPr lang="en-IN" dirty="0"/>
              <a:t>AWS CloudWatch</a:t>
            </a:r>
          </a:p>
        </p:txBody>
      </p:sp>
      <p:sp>
        <p:nvSpPr>
          <p:cNvPr id="3" name="Subtitle 2">
            <a:extLst>
              <a:ext uri="{FF2B5EF4-FFF2-40B4-BE49-F238E27FC236}">
                <a16:creationId xmlns:a16="http://schemas.microsoft.com/office/drawing/2014/main" id="{046D62AD-0652-44BB-ADC0-829394726B20}"/>
              </a:ext>
            </a:extLst>
          </p:cNvPr>
          <p:cNvSpPr>
            <a:spLocks noGrp="1"/>
          </p:cNvSpPr>
          <p:nvPr>
            <p:ph type="subTitle" idx="1"/>
          </p:nvPr>
        </p:nvSpPr>
        <p:spPr/>
        <p:txBody>
          <a:bodyPr/>
          <a:lstStyle/>
          <a:p>
            <a:pPr algn="r"/>
            <a:r>
              <a:rPr lang="en-IN" dirty="0"/>
              <a:t>Abilash S R</a:t>
            </a:r>
          </a:p>
        </p:txBody>
      </p:sp>
    </p:spTree>
    <p:extLst>
      <p:ext uri="{BB962C8B-B14F-4D97-AF65-F5344CB8AC3E}">
        <p14:creationId xmlns:p14="http://schemas.microsoft.com/office/powerpoint/2010/main" val="360700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AAAF-2324-445C-ABED-7DDCE29928F5}"/>
              </a:ext>
            </a:extLst>
          </p:cNvPr>
          <p:cNvSpPr>
            <a:spLocks noGrp="1"/>
          </p:cNvSpPr>
          <p:nvPr>
            <p:ph type="title"/>
          </p:nvPr>
        </p:nvSpPr>
        <p:spPr/>
        <p:txBody>
          <a:bodyPr/>
          <a:lstStyle/>
          <a:p>
            <a:r>
              <a:rPr lang="en-IN" dirty="0"/>
              <a:t>Why Monitoring ?</a:t>
            </a:r>
          </a:p>
        </p:txBody>
      </p:sp>
      <p:sp>
        <p:nvSpPr>
          <p:cNvPr id="3" name="Content Placeholder 2">
            <a:extLst>
              <a:ext uri="{FF2B5EF4-FFF2-40B4-BE49-F238E27FC236}">
                <a16:creationId xmlns:a16="http://schemas.microsoft.com/office/drawing/2014/main" id="{337B6E82-266D-4B3C-AAF1-2DCEF5BB9329}"/>
              </a:ext>
            </a:extLst>
          </p:cNvPr>
          <p:cNvSpPr>
            <a:spLocks noGrp="1"/>
          </p:cNvSpPr>
          <p:nvPr>
            <p:ph idx="1"/>
          </p:nvPr>
        </p:nvSpPr>
        <p:spPr/>
        <p:txBody>
          <a:bodyPr/>
          <a:lstStyle/>
          <a:p>
            <a:r>
              <a:rPr lang="en-IN" dirty="0"/>
              <a:t>Monitoring is crucial for your application because it gives you satisfaction that your Cloud services, your application or whatever is it you are hosting on AWS is running smoothly and perfectly.</a:t>
            </a:r>
          </a:p>
          <a:p>
            <a:r>
              <a:rPr lang="en-IN" dirty="0"/>
              <a:t>Monitoring tools ex: Nagios, Forti Analyser, Splunk, Grafana, Prometheus inside AWS Cloud watch.</a:t>
            </a:r>
          </a:p>
          <a:p>
            <a:endParaRPr lang="en-IN" dirty="0"/>
          </a:p>
        </p:txBody>
      </p:sp>
    </p:spTree>
    <p:extLst>
      <p:ext uri="{BB962C8B-B14F-4D97-AF65-F5344CB8AC3E}">
        <p14:creationId xmlns:p14="http://schemas.microsoft.com/office/powerpoint/2010/main" val="3237134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E805-4740-483E-BE0D-828790C5DADA}"/>
              </a:ext>
            </a:extLst>
          </p:cNvPr>
          <p:cNvSpPr>
            <a:spLocks noGrp="1"/>
          </p:cNvSpPr>
          <p:nvPr>
            <p:ph type="title"/>
          </p:nvPr>
        </p:nvSpPr>
        <p:spPr/>
        <p:txBody>
          <a:bodyPr/>
          <a:lstStyle/>
          <a:p>
            <a:r>
              <a:rPr lang="en-IN" dirty="0"/>
              <a:t>What Is AWS Cloud watch?</a:t>
            </a:r>
            <a:br>
              <a:rPr lang="en-IN" dirty="0"/>
            </a:br>
            <a:endParaRPr lang="en-IN" dirty="0"/>
          </a:p>
        </p:txBody>
      </p:sp>
      <p:sp>
        <p:nvSpPr>
          <p:cNvPr id="3" name="Content Placeholder 2">
            <a:extLst>
              <a:ext uri="{FF2B5EF4-FFF2-40B4-BE49-F238E27FC236}">
                <a16:creationId xmlns:a16="http://schemas.microsoft.com/office/drawing/2014/main" id="{6947C912-6C1A-424D-9ED8-285031365049}"/>
              </a:ext>
            </a:extLst>
          </p:cNvPr>
          <p:cNvSpPr>
            <a:spLocks noGrp="1"/>
          </p:cNvSpPr>
          <p:nvPr>
            <p:ph idx="1"/>
          </p:nvPr>
        </p:nvSpPr>
        <p:spPr/>
        <p:txBody>
          <a:bodyPr/>
          <a:lstStyle/>
          <a:p>
            <a:r>
              <a:rPr lang="en-IN" dirty="0"/>
              <a:t>Amazon CloudWatch is a monitoring and management service that provides data and actionable insights for AWS, hybrid, and on-premises applications and infrastructure resources.</a:t>
            </a:r>
          </a:p>
          <a:p>
            <a:r>
              <a:rPr lang="en-IN" dirty="0"/>
              <a:t>With CloudWatch, you can collect and access all your performance and operational data in form of logs</a:t>
            </a:r>
          </a:p>
          <a:p>
            <a:r>
              <a:rPr lang="en-IN" dirty="0"/>
              <a:t>Monitor in real time more than 70 AWS services and resources Amazon EC2, Amazon DynamoDB, Amazon S3, Amazon ECS, Amazon EKS or AWS Lambda</a:t>
            </a:r>
          </a:p>
          <a:p>
            <a:endParaRPr lang="en-IN" dirty="0"/>
          </a:p>
        </p:txBody>
      </p:sp>
    </p:spTree>
    <p:extLst>
      <p:ext uri="{BB962C8B-B14F-4D97-AF65-F5344CB8AC3E}">
        <p14:creationId xmlns:p14="http://schemas.microsoft.com/office/powerpoint/2010/main" val="8511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4C8C-0410-4C0A-87CB-F1E434BAB097}"/>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E6DD3C5-7323-4D22-AFF3-52B8F38B89D7}"/>
              </a:ext>
            </a:extLst>
          </p:cNvPr>
          <p:cNvSpPr>
            <a:spLocks noGrp="1"/>
          </p:cNvSpPr>
          <p:nvPr>
            <p:ph idx="1"/>
          </p:nvPr>
        </p:nvSpPr>
        <p:spPr/>
        <p:txBody>
          <a:bodyPr/>
          <a:lstStyle/>
          <a:p>
            <a:r>
              <a:rPr lang="en-IN" dirty="0"/>
              <a:t>Monitor all the services in real time</a:t>
            </a:r>
          </a:p>
          <a:p>
            <a:r>
              <a:rPr lang="en-IN" dirty="0"/>
              <a:t>Basic Monitoring (Free of Cost) ,It is a default one</a:t>
            </a:r>
          </a:p>
          <a:p>
            <a:r>
              <a:rPr lang="en-IN" dirty="0"/>
              <a:t>Detailed Monitoring (Will cost you) </a:t>
            </a:r>
          </a:p>
          <a:p>
            <a:r>
              <a:rPr lang="en-IN" dirty="0"/>
              <a:t>Basic Monitoring happen once in a 5min</a:t>
            </a:r>
          </a:p>
          <a:p>
            <a:r>
              <a:rPr lang="en-IN" dirty="0"/>
              <a:t>Detailed Monitoring happens in every min data aggregation for an additional charges</a:t>
            </a:r>
          </a:p>
          <a:p>
            <a:r>
              <a:rPr lang="en-IN" dirty="0"/>
              <a:t>You can also save your logs in AWS S3 and Glacier</a:t>
            </a:r>
          </a:p>
          <a:p>
            <a:r>
              <a:rPr lang="en-IN" dirty="0"/>
              <a:t>Each AWS account is limited 5,000 alarm and metric data retain for 2 weeks</a:t>
            </a:r>
          </a:p>
        </p:txBody>
      </p:sp>
    </p:spTree>
    <p:extLst>
      <p:ext uri="{BB962C8B-B14F-4D97-AF65-F5344CB8AC3E}">
        <p14:creationId xmlns:p14="http://schemas.microsoft.com/office/powerpoint/2010/main" val="202758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60F7-770E-4004-9E13-491D9BA79391}"/>
              </a:ext>
            </a:extLst>
          </p:cNvPr>
          <p:cNvSpPr>
            <a:spLocks noGrp="1"/>
          </p:cNvSpPr>
          <p:nvPr>
            <p:ph type="title"/>
          </p:nvPr>
        </p:nvSpPr>
        <p:spPr/>
        <p:txBody>
          <a:bodyPr/>
          <a:lstStyle/>
          <a:p>
            <a:r>
              <a:rPr lang="en-IN" dirty="0"/>
              <a:t>Cloud watch alarm </a:t>
            </a:r>
          </a:p>
        </p:txBody>
      </p:sp>
      <p:sp>
        <p:nvSpPr>
          <p:cNvPr id="3" name="Content Placeholder 2">
            <a:extLst>
              <a:ext uri="{FF2B5EF4-FFF2-40B4-BE49-F238E27FC236}">
                <a16:creationId xmlns:a16="http://schemas.microsoft.com/office/drawing/2014/main" id="{7065A276-2118-46D8-B733-7B74E7D764CF}"/>
              </a:ext>
            </a:extLst>
          </p:cNvPr>
          <p:cNvSpPr>
            <a:spLocks noGrp="1"/>
          </p:cNvSpPr>
          <p:nvPr>
            <p:ph idx="1"/>
          </p:nvPr>
        </p:nvSpPr>
        <p:spPr/>
        <p:txBody>
          <a:bodyPr/>
          <a:lstStyle/>
          <a:p>
            <a:r>
              <a:rPr lang="en-IN" dirty="0"/>
              <a:t>Alarm with action ex: when it reaches max 80% and send alert and run autoscaling script Autoscaling, reboot the device)</a:t>
            </a:r>
          </a:p>
          <a:p>
            <a:r>
              <a:rPr lang="en-IN" dirty="0"/>
              <a:t>Amazon SNS( Simple Notification Service) helps to send a alert in cloud alarm</a:t>
            </a:r>
          </a:p>
          <a:p>
            <a:r>
              <a:rPr lang="en-IN" dirty="0"/>
              <a:t>AWS SQS ,AWS lambda are some of the service used in cloud watch alarm</a:t>
            </a:r>
          </a:p>
          <a:p>
            <a:endParaRPr lang="en-IN" dirty="0"/>
          </a:p>
        </p:txBody>
      </p:sp>
    </p:spTree>
    <p:extLst>
      <p:ext uri="{BB962C8B-B14F-4D97-AF65-F5344CB8AC3E}">
        <p14:creationId xmlns:p14="http://schemas.microsoft.com/office/powerpoint/2010/main" val="40956902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454</TotalTime>
  <Words>268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AWS CloudWatch</vt:lpstr>
      <vt:lpstr>Why Monitoring ?</vt:lpstr>
      <vt:lpstr>What Is AWS Cloud watch? </vt:lpstr>
      <vt:lpstr>..</vt:lpstr>
      <vt:lpstr>Cloud watch alarm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CloudWatch</dc:title>
  <dc:creator>Abilash S R</dc:creator>
  <cp:lastModifiedBy>Abilash S R</cp:lastModifiedBy>
  <cp:revision>9</cp:revision>
  <dcterms:created xsi:type="dcterms:W3CDTF">2021-07-07T06:29:29Z</dcterms:created>
  <dcterms:modified xsi:type="dcterms:W3CDTF">2021-07-07T17:26:37Z</dcterms:modified>
</cp:coreProperties>
</file>