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3" r:id="rId6"/>
    <p:sldId id="267" r:id="rId7"/>
    <p:sldId id="268" r:id="rId8"/>
    <p:sldId id="272" r:id="rId9"/>
    <p:sldId id="271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FC30-99F8-4F16-AD27-BA89686D29BF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DCB8F47-0398-4BB8-838E-08772724B2A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19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FC30-99F8-4F16-AD27-BA89686D29BF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8F47-0398-4BB8-838E-08772724B2A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17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FC30-99F8-4F16-AD27-BA89686D29BF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8F47-0398-4BB8-838E-08772724B2A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09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FC30-99F8-4F16-AD27-BA89686D29BF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8F47-0398-4BB8-838E-08772724B2A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72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FC30-99F8-4F16-AD27-BA89686D29BF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8F47-0398-4BB8-838E-08772724B2A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00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FC30-99F8-4F16-AD27-BA89686D29BF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8F47-0398-4BB8-838E-08772724B2A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55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FC30-99F8-4F16-AD27-BA89686D29BF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8F47-0398-4BB8-838E-08772724B2A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87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FC30-99F8-4F16-AD27-BA89686D29BF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8F47-0398-4BB8-838E-08772724B2A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85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FC30-99F8-4F16-AD27-BA89686D29BF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8F47-0398-4BB8-838E-08772724B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04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FC30-99F8-4F16-AD27-BA89686D29BF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8F47-0398-4BB8-838E-08772724B2A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9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736FC30-99F8-4F16-AD27-BA89686D29BF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8F47-0398-4BB8-838E-08772724B2A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3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FC30-99F8-4F16-AD27-BA89686D29BF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DCB8F47-0398-4BB8-838E-08772724B2A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08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5701-C5BB-4736-ADBF-C4D08897D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Aws </a:t>
            </a:r>
            <a:r>
              <a:rPr lang="en-IN" sz="4400" dirty="0" err="1"/>
              <a:t>ebs</a:t>
            </a:r>
            <a:r>
              <a:rPr lang="en-IN" sz="4400" dirty="0"/>
              <a:t>/Snapshots/Autoscaling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9EEF5-84B1-4B0D-9F3E-B27C9F327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ABILASH SR</a:t>
            </a:r>
          </a:p>
        </p:txBody>
      </p:sp>
    </p:spTree>
    <p:extLst>
      <p:ext uri="{BB962C8B-B14F-4D97-AF65-F5344CB8AC3E}">
        <p14:creationId xmlns:p14="http://schemas.microsoft.com/office/powerpoint/2010/main" val="1324702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E490-10AE-4077-8360-16CACA67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Benifiits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E8DC9-65A2-426D-80AA-043EB4D10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Better Fault Tolerance:- Can detect instance is unhealthy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terminate </a:t>
            </a:r>
            <a:r>
              <a:rPr lang="en-IN" dirty="0">
                <a:sym typeface="Wingdings" panose="05000000000000000000" pitchFamily="2" charset="2"/>
              </a:rPr>
              <a:t> Launch in new instance</a:t>
            </a:r>
          </a:p>
          <a:p>
            <a:r>
              <a:rPr lang="en-IN" dirty="0">
                <a:sym typeface="Wingdings" panose="05000000000000000000" pitchFamily="2" charset="2"/>
              </a:rPr>
              <a:t>Better Availability: Right amount of capacity to handle the current traffic demand</a:t>
            </a:r>
          </a:p>
          <a:p>
            <a:r>
              <a:rPr lang="en-IN" dirty="0">
                <a:sym typeface="Wingdings" panose="05000000000000000000" pitchFamily="2" charset="2"/>
              </a:rPr>
              <a:t>Better Cost Management:  Dynamically Increase and decrease capacity as needed</a:t>
            </a:r>
          </a:p>
          <a:p>
            <a:r>
              <a:rPr lang="en-IN" dirty="0">
                <a:sym typeface="Wingdings" panose="05000000000000000000" pitchFamily="2" charset="2"/>
              </a:rPr>
              <a:t>Auto Scaling supports –</a:t>
            </a:r>
            <a:r>
              <a:rPr lang="en-IN" dirty="0" err="1">
                <a:sym typeface="Wingdings" panose="05000000000000000000" pitchFamily="2" charset="2"/>
              </a:rPr>
              <a:t>Apache,IIS,Nginx,Wordpress,Tomcat</a:t>
            </a:r>
            <a:r>
              <a:rPr lang="en-IN" dirty="0">
                <a:sym typeface="Wingdings" panose="05000000000000000000" pitchFamily="2" charset="2"/>
              </a:rPr>
              <a:t> (Frontend application)</a:t>
            </a:r>
          </a:p>
          <a:p>
            <a:r>
              <a:rPr lang="en-IN" dirty="0">
                <a:sym typeface="Wingdings" panose="05000000000000000000" pitchFamily="2" charset="2"/>
              </a:rPr>
              <a:t>Auto Scaling not supports- </a:t>
            </a:r>
            <a:r>
              <a:rPr lang="en-IN" dirty="0" err="1">
                <a:sym typeface="Wingdings" panose="05000000000000000000" pitchFamily="2" charset="2"/>
              </a:rPr>
              <a:t>Oracle,Mysql,MariaDB,MangoDB</a:t>
            </a:r>
            <a:r>
              <a:rPr lang="en-IN" dirty="0">
                <a:sym typeface="Wingdings" panose="05000000000000000000" pitchFamily="2" charset="2"/>
              </a:rPr>
              <a:t> (Backend application)</a:t>
            </a:r>
            <a:br>
              <a:rPr lang="en-IN" dirty="0">
                <a:sym typeface="Wingdings" panose="05000000000000000000" pitchFamily="2" charset="2"/>
              </a:rPr>
            </a:br>
            <a:endParaRPr lang="en-IN" dirty="0">
              <a:sym typeface="Wingdings" panose="05000000000000000000" pitchFamily="2" charset="2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552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4381-B559-4170-A175-216C3B72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AWS EBS?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6B5E7-6D39-42D4-8D38-2D446B45D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202122"/>
                </a:solidFill>
                <a:latin typeface="Arial" panose="020B0604020202020204" pitchFamily="34" charset="0"/>
              </a:rPr>
              <a:t>Elastic Block Storage called as EBS</a:t>
            </a:r>
          </a:p>
          <a:p>
            <a:r>
              <a:rPr lang="en-IN" dirty="0">
                <a:solidFill>
                  <a:srgbClr val="202122"/>
                </a:solidFill>
                <a:latin typeface="Arial" panose="020B0604020202020204" pitchFamily="34" charset="0"/>
              </a:rPr>
              <a:t>Amazon Elastic Block Store (EBS) is an easy to use,(add/remove) </a:t>
            </a:r>
          </a:p>
          <a:p>
            <a:r>
              <a:rPr lang="en-IN" dirty="0">
                <a:solidFill>
                  <a:srgbClr val="202122"/>
                </a:solidFill>
                <a:latin typeface="Arial" panose="020B0604020202020204" pitchFamily="34" charset="0"/>
              </a:rPr>
              <a:t>high-performance, block-​storage service designed for use with Amazon Elastic Compute Cloud (EC2).</a:t>
            </a:r>
          </a:p>
          <a:p>
            <a:r>
              <a:rPr lang="en-I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Amazon EBS provides a range of options for storage performance and cost. 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916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D74A-A39A-4E5D-970F-FB381FE7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</a:t>
            </a:r>
            <a:r>
              <a:rPr lang="en-IN" dirty="0" err="1"/>
              <a:t>ebs</a:t>
            </a:r>
            <a:r>
              <a:rPr lang="en-IN" dirty="0"/>
              <a:t> Volumes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58922-A04A-458A-9B63-EB5122D55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444444"/>
                </a:solidFill>
                <a:effectLst/>
                <a:latin typeface="Helvetica Neue"/>
              </a:rPr>
              <a:t> General Purpose (SSD) gp2</a:t>
            </a:r>
          </a:p>
          <a:p>
            <a:r>
              <a:rPr lang="en-IN" b="0" i="0" dirty="0">
                <a:solidFill>
                  <a:srgbClr val="444444"/>
                </a:solidFill>
                <a:effectLst/>
                <a:latin typeface="Helvetica Neue"/>
              </a:rPr>
              <a:t> General Purpose (SSD) gp3</a:t>
            </a:r>
            <a:endParaRPr lang="en-IN" dirty="0"/>
          </a:p>
          <a:p>
            <a:r>
              <a:rPr lang="en-IN" dirty="0">
                <a:solidFill>
                  <a:srgbClr val="444444"/>
                </a:solidFill>
                <a:latin typeface="Helvetica Neue"/>
              </a:rPr>
              <a:t>Provisioned IOPS SSD io1 </a:t>
            </a:r>
          </a:p>
          <a:p>
            <a:r>
              <a:rPr lang="en-IN" dirty="0">
                <a:solidFill>
                  <a:srgbClr val="444444"/>
                </a:solidFill>
                <a:latin typeface="Helvetica Neue"/>
              </a:rPr>
              <a:t>Provisioned IOPS SSD io2</a:t>
            </a:r>
          </a:p>
          <a:p>
            <a:r>
              <a:rPr lang="en-IN" dirty="0">
                <a:solidFill>
                  <a:srgbClr val="444444"/>
                </a:solidFill>
                <a:latin typeface="Helvetica Neue"/>
              </a:rPr>
              <a:t>Cold HDD</a:t>
            </a:r>
          </a:p>
          <a:p>
            <a:r>
              <a:rPr lang="en-IN" dirty="0">
                <a:solidFill>
                  <a:srgbClr val="444444"/>
                </a:solidFill>
                <a:latin typeface="Helvetica Neue"/>
              </a:rPr>
              <a:t>Throughput Optimized HDD</a:t>
            </a:r>
          </a:p>
          <a:p>
            <a:r>
              <a:rPr lang="en-IN" dirty="0">
                <a:solidFill>
                  <a:srgbClr val="444444"/>
                </a:solidFill>
                <a:latin typeface="Helvetica Neue"/>
              </a:rPr>
              <a:t>Magnetic</a:t>
            </a:r>
          </a:p>
          <a:p>
            <a:endParaRPr lang="en-IN" dirty="0">
              <a:solidFill>
                <a:srgbClr val="444444"/>
              </a:solidFill>
              <a:latin typeface="Helvetica Neue"/>
            </a:endParaRPr>
          </a:p>
          <a:p>
            <a:endParaRPr lang="en-IN" dirty="0">
              <a:solidFill>
                <a:srgbClr val="444444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9186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145ED5-8CFC-49F5-916F-80CAE602D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4" y="0"/>
            <a:ext cx="11567908" cy="614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6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1A238B-7BA1-466F-BD59-40FA14FA1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06" y="0"/>
            <a:ext cx="11084388" cy="610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6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1339-20C1-4BCD-8544-5C485037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30E18-49F1-4C27-A88B-47FA06098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sz="2600" dirty="0"/>
              <a:t>EBS Snapshots are an incremental backup</a:t>
            </a:r>
          </a:p>
          <a:p>
            <a:r>
              <a:rPr lang="en-IN" sz="2600" dirty="0"/>
              <a:t>Underlying the EBS is stored in S3</a:t>
            </a:r>
          </a:p>
          <a:p>
            <a:r>
              <a:rPr lang="en-IN" sz="2600" dirty="0"/>
              <a:t>EBS Snapshots are layer by layer taking backup.</a:t>
            </a:r>
          </a:p>
          <a:p>
            <a:r>
              <a:rPr lang="en-IN" sz="2600" dirty="0"/>
              <a:t>1</a:t>
            </a:r>
            <a:r>
              <a:rPr lang="en-IN" sz="2600" baseline="30000" dirty="0"/>
              <a:t>st</a:t>
            </a:r>
            <a:r>
              <a:rPr lang="en-IN" sz="2600" dirty="0"/>
              <a:t> time Snapshot takes more time after that it takes only lesser time ,Since it only backup the latest data.</a:t>
            </a:r>
          </a:p>
          <a:p>
            <a:r>
              <a:rPr lang="en-IN" sz="2600" dirty="0"/>
              <a:t>The Amazon Data Lifecycle Manager is an automated mechanism that can back up data from EBS volumes, creating and deleting EBS snapshots on a predefined schedule.</a:t>
            </a:r>
          </a:p>
          <a:p>
            <a:endParaRPr lang="en-IN" dirty="0"/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187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7DDC-CE6B-41E5-9877-06B8F20D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Autoscaling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33DF8-A49B-4648-B2DC-75A1F26D9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AWS autoscaling is a service that automatically monitor and adjust compute resources to maintain the performance hosted in the AWS </a:t>
            </a:r>
          </a:p>
          <a:p>
            <a:r>
              <a:rPr lang="en-IN" dirty="0"/>
              <a:t>We cannot </a:t>
            </a:r>
            <a:r>
              <a:rPr lang="en-IN"/>
              <a:t>configure Auto Scaling </a:t>
            </a:r>
            <a:r>
              <a:rPr lang="en-IN" dirty="0"/>
              <a:t>in cross region</a:t>
            </a:r>
          </a:p>
          <a:p>
            <a:r>
              <a:rPr lang="en-IN" dirty="0"/>
              <a:t>Fleet Management </a:t>
            </a:r>
          </a:p>
          <a:p>
            <a:pPr marL="0" indent="0">
              <a:buNone/>
            </a:pPr>
            <a:r>
              <a:rPr lang="en-IN" dirty="0"/>
              <a:t>Scale up -----During high CPU Spikes</a:t>
            </a:r>
          </a:p>
          <a:p>
            <a:pPr marL="0" indent="0">
              <a:buNone/>
            </a:pPr>
            <a:r>
              <a:rPr lang="en-IN" dirty="0"/>
              <a:t>Scale down -----During Less CPU Spike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2629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74FB-D665-4891-8AFC-D9710AF1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autoscaling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864A5-C999-4B86-9DBD-AF42453CE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Horizontal scaling </a:t>
            </a:r>
            <a:r>
              <a:rPr lang="en-IN" dirty="0"/>
              <a:t>means scaling by adding more machines to your pool of resources.</a:t>
            </a:r>
          </a:p>
          <a:p>
            <a:r>
              <a:rPr lang="en-IN" dirty="0"/>
              <a:t>whereas </a:t>
            </a:r>
            <a:r>
              <a:rPr lang="en-IN" b="1" dirty="0"/>
              <a:t>vertical scaling </a:t>
            </a:r>
            <a:r>
              <a:rPr lang="en-IN" dirty="0"/>
              <a:t>refers to scaling by adding more power (e.g. CPU, RAM) to an existing machine</a:t>
            </a:r>
          </a:p>
          <a:p>
            <a:pPr marL="0" indent="0">
              <a:buNone/>
            </a:pPr>
            <a:r>
              <a:rPr lang="en-IN" u="sng" dirty="0"/>
              <a:t>States:-</a:t>
            </a:r>
          </a:p>
          <a:p>
            <a:r>
              <a:rPr lang="en-IN" dirty="0"/>
              <a:t>Desired---------  Current State or </a:t>
            </a:r>
            <a:r>
              <a:rPr lang="en-IN"/>
              <a:t>starting from </a:t>
            </a:r>
            <a:endParaRPr lang="en-IN" dirty="0"/>
          </a:p>
          <a:p>
            <a:r>
              <a:rPr lang="en-IN" dirty="0"/>
              <a:t> MIN--------------Minimum how much machine needed</a:t>
            </a:r>
          </a:p>
          <a:p>
            <a:r>
              <a:rPr lang="en-IN" dirty="0"/>
              <a:t>MAX--------------Maximum how much machine needed </a:t>
            </a:r>
            <a:endParaRPr lang="en-IN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40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701274-7FB3-4C27-9D0B-3B00BCA83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24" y="0"/>
            <a:ext cx="10948152" cy="609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721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510</TotalTime>
  <Words>358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</vt:lpstr>
      <vt:lpstr>Gill Sans MT</vt:lpstr>
      <vt:lpstr>Helvetica Neue</vt:lpstr>
      <vt:lpstr>Gallery</vt:lpstr>
      <vt:lpstr>Aws ebs/Snapshots/Autoscaling</vt:lpstr>
      <vt:lpstr>WHAT IS AWS EBS?</vt:lpstr>
      <vt:lpstr>Types of ebs Volumes </vt:lpstr>
      <vt:lpstr>PowerPoint Presentation</vt:lpstr>
      <vt:lpstr>PowerPoint Presentation</vt:lpstr>
      <vt:lpstr>Aws snapshots</vt:lpstr>
      <vt:lpstr>AWS Autoscaling</vt:lpstr>
      <vt:lpstr>Types Of autoscaling</vt:lpstr>
      <vt:lpstr>PowerPoint Presentation</vt:lpstr>
      <vt:lpstr>Benifiits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ebs</dc:title>
  <dc:creator>Abilash S R</dc:creator>
  <cp:lastModifiedBy>Abilash S R</cp:lastModifiedBy>
  <cp:revision>31</cp:revision>
  <dcterms:created xsi:type="dcterms:W3CDTF">2021-06-28T08:58:44Z</dcterms:created>
  <dcterms:modified xsi:type="dcterms:W3CDTF">2021-10-12T09:54:54Z</dcterms:modified>
</cp:coreProperties>
</file>