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6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2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9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5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2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0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9515-49ED-4FA8-9410-B95B9C3EB41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F0C4E5-BFF9-4FE3-9A72-FD49C69EA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470D-AF73-4A34-8810-4ACC173F7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AWS </a:t>
            </a:r>
            <a:r>
              <a:rPr lang="en-IN" dirty="0" err="1"/>
              <a:t>elb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CB36D-E07A-4F51-8233-BFB2F03CF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Abilash s r</a:t>
            </a:r>
          </a:p>
        </p:txBody>
      </p:sp>
    </p:spTree>
    <p:extLst>
      <p:ext uri="{BB962C8B-B14F-4D97-AF65-F5344CB8AC3E}">
        <p14:creationId xmlns:p14="http://schemas.microsoft.com/office/powerpoint/2010/main" val="27726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4419-F0C9-41EE-909F-EF3FFB60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what is load balancer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?</a:t>
            </a:r>
            <a:r>
              <a:rPr lang="en-IN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07B2-8674-4A10-99ED-B8EE2E5A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A load balancer acts as the “traffic cop” sitting in front of your servers and routing client requests across all servers capable of fulfilling those requests 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Modern high‑traffic websites must serve hundreds of thousands, if not millions, of concurrent requests from users or clients and return the correct text, images, video, or application data, all in a fast and reliable manner. 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 R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eceiving and then distributing incoming requests to any available server capable of fulfilling them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. And ensures that no one is overworked.</a:t>
            </a: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6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016-3471-4233-AB61-0C5E6182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LB Works?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A1C15-62C8-4C9D-B837-F9F8A369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40" y="1853754"/>
            <a:ext cx="11145057" cy="42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CC09-E056-4383-B990-B033B617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FLIPKART,AMAZON works on big billon days?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C0394-A359-49BA-A3F0-09F53ECCA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301" y="2016125"/>
            <a:ext cx="8366066" cy="4037356"/>
          </a:xfrm>
        </p:spPr>
      </p:pic>
    </p:spTree>
    <p:extLst>
      <p:ext uri="{BB962C8B-B14F-4D97-AF65-F5344CB8AC3E}">
        <p14:creationId xmlns:p14="http://schemas.microsoft.com/office/powerpoint/2010/main" val="333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3950-778F-48BD-9E09-465E8CC0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lb ALGORITHM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DED4-4E40-4814-9BE1-988C21A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Round Robin 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Least Connections 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IP Hash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AWS used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Least outstanding 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requests (LOR) algorithm, addition to the round-robin algorithm </a:t>
            </a: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7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136D-6760-442F-A40C-83BF6246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AWS lb  **Gateway LB NEW**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B3F56-EF86-402B-AAF6-7BA64FB1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9288842" cy="4283115"/>
          </a:xfrm>
        </p:spPr>
      </p:pic>
    </p:spTree>
    <p:extLst>
      <p:ext uri="{BB962C8B-B14F-4D97-AF65-F5344CB8AC3E}">
        <p14:creationId xmlns:p14="http://schemas.microsoft.com/office/powerpoint/2010/main" val="4048905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</TotalTime>
  <Words>39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</vt:lpstr>
      <vt:lpstr>Gill Sans MT</vt:lpstr>
      <vt:lpstr>Gallery</vt:lpstr>
      <vt:lpstr>AWS elb</vt:lpstr>
      <vt:lpstr>what is load balancer? </vt:lpstr>
      <vt:lpstr>How LB Works?</vt:lpstr>
      <vt:lpstr>How FLIPKART,AMAZON works on big billon days?</vt:lpstr>
      <vt:lpstr>Types of lb ALGORITHM ?</vt:lpstr>
      <vt:lpstr>TYPES OF AWS lb  **Gateway LB NEW**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elb</dc:title>
  <dc:creator>Abilash S R</dc:creator>
  <cp:lastModifiedBy>Mr.Abi</cp:lastModifiedBy>
  <cp:revision>10</cp:revision>
  <dcterms:created xsi:type="dcterms:W3CDTF">2021-06-26T05:15:07Z</dcterms:created>
  <dcterms:modified xsi:type="dcterms:W3CDTF">2021-07-29T06:39:58Z</dcterms:modified>
</cp:coreProperties>
</file>