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1DBB-F034-4A54-8FAE-5D1F72E143CF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3FF9B71-9994-43F9-BBA8-64AAC2BE0CD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1DBB-F034-4A54-8FAE-5D1F72E143CF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9B71-9994-43F9-BBA8-64AAC2BE0CDF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01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1DBB-F034-4A54-8FAE-5D1F72E143CF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9B71-9994-43F9-BBA8-64AAC2BE0CD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6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1DBB-F034-4A54-8FAE-5D1F72E143CF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9B71-9994-43F9-BBA8-64AAC2BE0CDF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82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1DBB-F034-4A54-8FAE-5D1F72E143CF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9B71-9994-43F9-BBA8-64AAC2BE0CD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84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1DBB-F034-4A54-8FAE-5D1F72E143CF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9B71-9994-43F9-BBA8-64AAC2BE0CDF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32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1DBB-F034-4A54-8FAE-5D1F72E143CF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9B71-9994-43F9-BBA8-64AAC2BE0CDF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14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1DBB-F034-4A54-8FAE-5D1F72E143CF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9B71-9994-43F9-BBA8-64AAC2BE0CDF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13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1DBB-F034-4A54-8FAE-5D1F72E143CF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9B71-9994-43F9-BBA8-64AAC2BE0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15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1DBB-F034-4A54-8FAE-5D1F72E143CF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9B71-9994-43F9-BBA8-64AAC2BE0CDF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06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5D91DBB-F034-4A54-8FAE-5D1F72E143CF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9B71-9994-43F9-BBA8-64AAC2BE0CDF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26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91DBB-F034-4A54-8FAE-5D1F72E143CF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3FF9B71-9994-43F9-BBA8-64AAC2BE0CD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95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6A10-2766-47CD-9266-910ADA204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/>
              <a:t>Amazon S3 &amp;Glacier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0741D-C2EA-46E7-8236-523B0E481F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Abilash s r</a:t>
            </a:r>
          </a:p>
        </p:txBody>
      </p:sp>
    </p:spTree>
    <p:extLst>
      <p:ext uri="{BB962C8B-B14F-4D97-AF65-F5344CB8AC3E}">
        <p14:creationId xmlns:p14="http://schemas.microsoft.com/office/powerpoint/2010/main" val="60208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958F-5345-41CF-AA9A-D4C7CE87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S3 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F45D8-A876-4980-B2DA-C0144372E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S3 is safe place to store your files</a:t>
            </a:r>
          </a:p>
          <a:p>
            <a:r>
              <a:rPr lang="en-IN" dirty="0"/>
              <a:t>Amazon S3 is the largest and most performant, secure, and feature-rich object storage service. S3 is designed for </a:t>
            </a:r>
            <a:r>
              <a:rPr lang="en-IN" b="1" dirty="0"/>
              <a:t>99.999999999%(11 9's)  </a:t>
            </a:r>
            <a:r>
              <a:rPr lang="en-IN" dirty="0"/>
              <a:t>durability to protect data from site-level failures, errors, and threats and stores data across a minimum of 3 availability zones.</a:t>
            </a:r>
          </a:p>
          <a:p>
            <a:r>
              <a:rPr lang="en-IN" dirty="0"/>
              <a:t>S3 is recommended for storing static content such as graphic files, images, documents, audio, video and log files.</a:t>
            </a:r>
          </a:p>
          <a:p>
            <a:r>
              <a:rPr lang="en-IN" dirty="0"/>
              <a:t>File can be 0-5TB as single object ! Guess about Storage Server ?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06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26A6-3656-4C03-93D2-0AF80CD4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E0078-CCD9-404A-96C8-B9B493EED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S3 can create inside the region</a:t>
            </a:r>
          </a:p>
          <a:p>
            <a:r>
              <a:rPr lang="en-IN" dirty="0"/>
              <a:t>Bucket is a logical unit in s3 that is just like a folder and Objects is a file.</a:t>
            </a:r>
          </a:p>
          <a:p>
            <a:r>
              <a:rPr lang="en-IN" dirty="0"/>
              <a:t>Bucket name is globally unique</a:t>
            </a:r>
          </a:p>
          <a:p>
            <a:r>
              <a:rPr lang="en-IN" dirty="0"/>
              <a:t>Types of S3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18159-FE2E-4ADA-A35C-41256BFCF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518" y="4039738"/>
            <a:ext cx="7080170" cy="201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6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012D-9B8E-48EC-9A8B-D3BF8F9F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Bucket Versioning and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DFDE4-26C6-413F-8BE3-FA156AC15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You can version your files in AWS S3.</a:t>
            </a:r>
          </a:p>
          <a:p>
            <a:r>
              <a:rPr lang="en-IN" dirty="0"/>
              <a:t> It is enabled at the bucket level.</a:t>
            </a:r>
          </a:p>
          <a:p>
            <a:r>
              <a:rPr lang="en-IN" dirty="0"/>
              <a:t>Same key overwrite will increment the Version 12 3</a:t>
            </a:r>
          </a:p>
          <a:p>
            <a:r>
              <a:rPr lang="en-IN" dirty="0"/>
              <a:t>Protect against unintended deletes(Ability to restore a version)</a:t>
            </a:r>
          </a:p>
          <a:p>
            <a:r>
              <a:rPr lang="en-IN" dirty="0"/>
              <a:t>Easy roll back to previous version</a:t>
            </a:r>
          </a:p>
          <a:p>
            <a:r>
              <a:rPr lang="en-IN" dirty="0"/>
              <a:t>A tag is a label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60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9D8928-8A79-4B6E-92A2-753D5C8D9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87" y="0"/>
            <a:ext cx="11598026" cy="609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7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0927BC-A1F9-41A3-95E3-7A8CAF347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7215"/>
            <a:ext cx="12211700" cy="53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1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B7F5D6-1BD5-497D-B783-707FB2675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307"/>
            <a:ext cx="12156255" cy="586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6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50EDD-4A26-42EA-BB24-F5BB9E1F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Benifits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D543-7634-47C1-8BBE-ED245E651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10 times cheaper compare with S3</a:t>
            </a:r>
          </a:p>
          <a:p>
            <a:r>
              <a:rPr lang="en-IN" dirty="0"/>
              <a:t>Single archive file will be 40TB</a:t>
            </a:r>
          </a:p>
          <a:p>
            <a:r>
              <a:rPr lang="en-IN" dirty="0"/>
              <a:t>Fast Glacier Tool  used for upload and download file</a:t>
            </a:r>
          </a:p>
          <a:p>
            <a:r>
              <a:rPr lang="en-IN" dirty="0"/>
              <a:t>Lifecycle Rule</a:t>
            </a:r>
          </a:p>
          <a:p>
            <a:r>
              <a:rPr lang="en-IN" dirty="0"/>
              <a:t>Glacier Retrieval options</a:t>
            </a:r>
          </a:p>
          <a:p>
            <a:r>
              <a:rPr lang="en-IN" dirty="0"/>
              <a:t>Expedited Retrieval 1-5min</a:t>
            </a:r>
          </a:p>
          <a:p>
            <a:r>
              <a:rPr lang="en-IN" dirty="0"/>
              <a:t>Standard Retrieval 3-5 hrs</a:t>
            </a:r>
          </a:p>
          <a:p>
            <a:r>
              <a:rPr lang="en-IN" dirty="0"/>
              <a:t>Bulk Retrieval 5-12 hrs</a:t>
            </a:r>
          </a:p>
        </p:txBody>
      </p:sp>
    </p:spTree>
    <p:extLst>
      <p:ext uri="{BB962C8B-B14F-4D97-AF65-F5344CB8AC3E}">
        <p14:creationId xmlns:p14="http://schemas.microsoft.com/office/powerpoint/2010/main" val="12896854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357</TotalTime>
  <Words>230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Amazon S3 &amp;Glacier</vt:lpstr>
      <vt:lpstr>What is S3 ? </vt:lpstr>
      <vt:lpstr>..</vt:lpstr>
      <vt:lpstr>Bucket Versioning and Tags</vt:lpstr>
      <vt:lpstr>PowerPoint Presentation</vt:lpstr>
      <vt:lpstr>PowerPoint Presentation</vt:lpstr>
      <vt:lpstr>PowerPoint Presentation</vt:lpstr>
      <vt:lpstr>Benifits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S3</dc:title>
  <dc:creator>Abilash S R</dc:creator>
  <cp:lastModifiedBy>Abilash S R</cp:lastModifiedBy>
  <cp:revision>13</cp:revision>
  <dcterms:created xsi:type="dcterms:W3CDTF">2021-06-30T04:57:59Z</dcterms:created>
  <dcterms:modified xsi:type="dcterms:W3CDTF">2021-07-01T10:40:09Z</dcterms:modified>
</cp:coreProperties>
</file>