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9D7AC-DBCB-4675-B88D-86F6CDC06618}" v="402" dt="2024-02-06T05:26:58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5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1D72-33F4-4487-A44F-C22FAE7C2B09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853B-E3AF-4828-8C44-AF2474CD6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IaC evolved to solve the problem of </a:t>
            </a:r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environment drift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in release pipelines. Without IaC, teams must maintain deployment environment settings individually.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IaC, configuration files are created that contain infrastructure specifications, which makes it easier to edit and distribute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Immutable/mutable infrastructure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Declarative/imperative 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7853B-E3AF-4828-8C44-AF2474CD60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D54-2099-B648-DFF0-E25ED9BF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9E56D-BD72-98F2-F86E-154F2E7C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6400-8BE7-EBF4-C015-57969643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B097-7EAB-2B14-4478-8AB054AD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1803-6588-47A3-A842-E97F446C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2EE8-7B3D-430B-0A4C-61A1A161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5E34-67A3-93BE-547F-20726552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839B-92DC-F60E-8AF3-EDE727A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A76-EBE3-32C9-BB48-10960C98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D0D2-D6BC-34F3-47CB-E0F2E66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324EA-44AF-DE8F-EEC0-A7A227541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D8D4C-5E53-00D1-2213-4E4485A7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6E78-4D36-0B68-1AD4-96C4D4DD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0656-6620-ECC5-87EB-11C24159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F48E-6408-6B09-28A9-67DC658D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67AA-1D86-EFF6-E593-88714E8D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FB91-9D52-6581-3272-7B3C5C30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01CB-0C55-5CA9-F156-9365E03A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A3EE-5BC5-D696-80D8-BBF2BCF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6833-2DD1-FF37-465F-71DC462E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7CEE-6B3B-2262-8804-7A01A86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ABE1-2186-6FE4-BF23-C754C0AD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E03-90B8-C3D6-DC24-0E283700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523C-C03A-C8F5-F079-AFD64C10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13CE-7929-8F7F-973D-14A0C58F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07B9-106E-B629-6705-FF35EF8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486F-2FD3-EBBB-1336-84B925ED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95C0-1327-3E03-9384-0669AC56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FC40-79D0-15E6-6E61-CA0B2779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BA87C-A3D6-3800-F12D-EFDBA4F6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3565-B12A-1744-1F7A-07C9E0A5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2CD2-55BD-7D39-A308-80D6E4EE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11F2-9261-32AB-7F40-5BF47C8C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0B18-AC5B-DFF1-708D-1582BBC8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491D1-2204-517D-6145-03C0C99A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B523F-1276-1B5A-FEDB-2088C775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AAA64-5FBB-0BCE-C88B-6797978A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8F8F-4FD8-19B3-BF9C-890C2C0E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F0F87-A0F4-687B-D96C-4EC3B449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385E-E9F5-0563-5615-590BE750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D7609-FDE4-EA6E-F683-357E7051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D2C48-49A6-5440-BC6F-71EADFA0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BC2E5-48DC-72EC-AA5D-5C3E6D8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8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AE181-FB42-0B57-DFEF-B9134FF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5BAA0-91C3-4CD7-7A2B-CADFF799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8D3CE-F3D1-31FD-1A62-7961AC6B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8FEF-C42A-30D8-7691-C3C05AFD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187F-F137-3745-C6E3-4E26D24C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366D-8664-1000-8099-7BEFBB2E0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8FD1-9BF7-00AF-B6BD-5D2E52B8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3289-84D4-9C45-B634-E452AB83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09E8C-672C-7126-FA0A-9AD3AB80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E4F-B174-86C4-0A8C-163A40D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A4684-3582-E9C1-EE51-34AF77CBA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B7DB4-F1FD-D1DF-87D6-0AB336CD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8346-CD42-1A61-F509-86F169B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6A10-8A8A-512D-34EC-2EC05F6A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8A9FD-9654-8DB9-8CA6-A53D84CC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35514-A40B-39B2-1646-2E05A4B3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A4216-3482-6084-DD21-ED587BF7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56C4-C8EE-6687-480D-5EA66132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B651-1DB6-42E6-A09E-3E34ABC73C9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195-9AAA-DADF-40EC-DBDA3DCEB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AA4E-0C16-6B54-170F-369966843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03A1-5F4D-4CEB-952B-5358BAEECE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E936636-D73A-4BDF-4732-D96E37529E30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buNone/>
            </a:pPr>
            <a:r>
              <a:rPr lang="en-US" sz="900" b="0" dirty="0">
                <a:solidFill>
                  <a:schemeClr val="tx1"/>
                </a:solidFill>
                <a:latin typeface="+mn-lt"/>
              </a:rPr>
              <a:t>Copyright © 2024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36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sam@deloitt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datadoghq.com/account/login?next=%2F%3F_gl%3D1%2A689tf9%2A_gcl_au%2AMTE1NzQyMjcxNS4xNzA2MTc3Nzc4%2A_ga%2AMTg5NzcyMTYwMC4xNzA2MTc3Nzc5%2A_ga_KN80RDFSQK%2AMTcwNzkwMDA0Ny40LjAuMTcwNzkwMDA0Ny4wLjAuMA..%2A_fplc%2ASVdIV3k5elE2TXlsa2lDSlpTTiUyRlZmQSUyQlFRMnZ1MGV5VjVxSDJ3N3V3ZWVOc0xyQ3NoNnZqbyUyQkt5Y2FzdzZRWjAza3lLSTJhRzVPOXhLdDlWTjg3d3lRdHVpRkcyV2dWMHVZMjFKeklPZjJ2Y0pMUFg1biUyQiUyRjBQOVpzS3RrUSUzRCUzRA..%26_ga%3D2.189973166.488914977.1707893082-1897721600.170617777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123-5F5E-ECCE-E35B-AA72E4826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Basics of Data Dog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9E7EE-0AC8-92F9-948C-CCF45104D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885"/>
            <a:ext cx="9144000" cy="165576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b="1" dirty="0"/>
              <a:t>Abilash S R</a:t>
            </a:r>
            <a:endParaRPr lang="en-US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/>
              </a:rPr>
              <a:t>absomasundaram@deloitte.com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28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BFB4-2636-DC80-72B9-ECF111B3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Data Dog initial Setup and adding agents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3AB9-2F94-BC2B-7697-15F5C274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Step-1  : Create an account in Datadog 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Datadog: Log In (datadoghq.com)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Step -2 :Select a service if you have any or just scroll down and select Next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8B7D-EB6C-81E9-6AAF-F9382A27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198"/>
            <a:ext cx="10298546" cy="36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CBEC-D34B-1781-D027-5B156D22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"/>
            <a:ext cx="10515600" cy="598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-3 : Install your agent or just follow the second snip for agent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68595-98B4-4B55-3662-C9D8A140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" y="552870"/>
            <a:ext cx="6301741" cy="1980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DFC2B-1862-A650-4134-FCB99C44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9" y="2598542"/>
            <a:ext cx="10264142" cy="36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1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CBEC-D34B-1781-D027-5B156D22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"/>
            <a:ext cx="10515600" cy="598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-4 :In my case I’m installing  DD agent on ubuntu (Just copy and paste the apt package link on the server you want to monitor via DD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AE146-60EC-6B8F-B87C-42A821F9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6808"/>
            <a:ext cx="8054340" cy="2099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9F120-2166-117B-0880-ADE24AF1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1296"/>
            <a:ext cx="9801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CBEC-D34B-1781-D027-5B156D22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"/>
            <a:ext cx="11026140" cy="598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-5 :After installing agent just restart and start the service the hosts will be added in the DD console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CBA5F-7930-5839-BB72-4BDFEF05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604838"/>
            <a:ext cx="927735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D8759-8983-EC94-FDEE-87BE5092E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109912"/>
            <a:ext cx="9715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CBEC-D34B-1781-D027-5B156D22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"/>
            <a:ext cx="10515600" cy="598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-6 :Click on the host name and now see the system utilization in the data dog console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17B5F-FA51-6B92-7DB4-958E4BA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74" y="800100"/>
            <a:ext cx="9208685" cy="45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CBEC-D34B-1781-D027-5B156D22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389"/>
            <a:ext cx="10515600" cy="3392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Real-time examples in the DD console.</a:t>
            </a:r>
          </a:p>
        </p:txBody>
      </p:sp>
    </p:spTree>
    <p:extLst>
      <p:ext uri="{BB962C8B-B14F-4D97-AF65-F5344CB8AC3E}">
        <p14:creationId xmlns:p14="http://schemas.microsoft.com/office/powerpoint/2010/main" val="112911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7E9-F4B2-45E8-B6EB-F66924B4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317215"/>
            <a:ext cx="5696163" cy="1325563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1FF6-B21F-FBA0-9A1C-E275C856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124"/>
            <a:ext cx="10515600" cy="1097564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111111"/>
                </a:solidFill>
                <a:effectLst/>
              </a:rPr>
              <a:t>Introduction to Datadog: (Monitoring as a Service)</a:t>
            </a:r>
            <a:br>
              <a:rPr lang="en-US" b="1" i="0" dirty="0">
                <a:solidFill>
                  <a:srgbClr val="111111"/>
                </a:solidFill>
                <a:effectLst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229F-058C-28CF-BB02-1A47E1E7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</a:rPr>
              <a:t>What is Datadog?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</a:rPr>
              <a:t>Datadog is a cloud-based monitoring and analytics platform that provides real-time insights into complex IT environments.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</a:rPr>
              <a:t> It helps organizations of all sizes to monitor their infrastructure, applications, logs, and other data sources in a unified manner, enabling them to identify and resolve issues before they impact their customers quickly</a:t>
            </a:r>
          </a:p>
          <a:p>
            <a:r>
              <a:rPr lang="en-US" dirty="0"/>
              <a:t>It comes </a:t>
            </a:r>
            <a:r>
              <a:rPr lang="en-US"/>
              <a:t>under Software as </a:t>
            </a:r>
            <a:r>
              <a:rPr lang="en-US" dirty="0"/>
              <a:t>a Service</a:t>
            </a:r>
          </a:p>
          <a:p>
            <a:r>
              <a:rPr lang="en-US" dirty="0"/>
              <a:t>Data Dog is an Agent tool also using </a:t>
            </a:r>
            <a:r>
              <a:rPr lang="en-US" dirty="0" err="1"/>
              <a:t>apis</a:t>
            </a:r>
            <a:r>
              <a:rPr lang="en-US" dirty="0"/>
              <a:t> calls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sng" dirty="0">
                <a:solidFill>
                  <a:srgbClr val="111111"/>
                </a:solidFill>
                <a:effectLst/>
              </a:rPr>
              <a:t>Why is </a:t>
            </a:r>
            <a:r>
              <a:rPr lang="en-US" sz="4000" b="1" u="sng" dirty="0">
                <a:solidFill>
                  <a:srgbClr val="111111"/>
                </a:solidFill>
              </a:rPr>
              <a:t>monitoring</a:t>
            </a:r>
            <a:r>
              <a:rPr lang="en-US" sz="4000" b="1" i="0" u="sng" dirty="0">
                <a:solidFill>
                  <a:srgbClr val="111111"/>
                </a:solidFill>
                <a:effectLst/>
              </a:rPr>
              <a:t> important?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111111"/>
                </a:solidFill>
                <a:effectLst/>
              </a:rPr>
              <a:t>Monitoring is a critical process in any organization or project. Let me share few reasons why monitoring and evaluation (M&amp;E) play a vital role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Transparency and Accountability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Early Problem Detection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Efficient Resource Utilization</a:t>
            </a:r>
            <a:endParaRPr lang="en-US" dirty="0">
              <a:solidFill>
                <a:srgbClr val="111111"/>
              </a:solidFill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Informed Decision-Making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Learning from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111111"/>
                </a:solidFill>
              </a:rPr>
              <a:t>Understanding metrics and their significance in data dog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What Are Metrics?</a:t>
            </a:r>
          </a:p>
          <a:p>
            <a:r>
              <a:rPr lang="en-US" sz="1400" dirty="0">
                <a:solidFill>
                  <a:srgbClr val="111111"/>
                </a:solidFill>
              </a:rPr>
              <a:t>Metrics are quantitative measurements that provide insights into the behavior of a system, application, or service.</a:t>
            </a:r>
          </a:p>
          <a:p>
            <a:r>
              <a:rPr lang="en-US" sz="1400" dirty="0">
                <a:solidFill>
                  <a:srgbClr val="111111"/>
                </a:solidFill>
              </a:rPr>
              <a:t>They help us understand how various components are performing and whether they meet desired thresholds.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Types of Metrics ?</a:t>
            </a:r>
          </a:p>
          <a:p>
            <a:r>
              <a:rPr lang="en-US" sz="1400" dirty="0">
                <a:solidFill>
                  <a:srgbClr val="111111"/>
                </a:solidFill>
              </a:rPr>
              <a:t>Performance Metrics: These gauge the efficiency and responsiveness of your system. Examples include response time, throughput, and error rates.</a:t>
            </a:r>
          </a:p>
          <a:p>
            <a:r>
              <a:rPr lang="en-US" sz="1400" dirty="0">
                <a:solidFill>
                  <a:srgbClr val="111111"/>
                </a:solidFill>
              </a:rPr>
              <a:t>Resource Metrics: These track resource utilization (CPU, memory, disk space) to ensure optimal performance.</a:t>
            </a:r>
          </a:p>
          <a:p>
            <a:r>
              <a:rPr lang="en-US" sz="1400" dirty="0">
                <a:solidFill>
                  <a:srgbClr val="111111"/>
                </a:solidFill>
              </a:rPr>
              <a:t>Business Metrics: These tie directly to business goals, such as conversion rates, revenue, or user engagement.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Significance of 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</a:rPr>
              <a:t>Early Detection: Metrics act as an early warning system. Unusual spikes or drops can indicate issues.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</a:rPr>
              <a:t>Capacity Planning: Metrics help allocate resources effectively. For instance, monitoring memory usage helps prevent out-of-memory errors.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</a:rPr>
              <a:t>Trend Analysis: By tracking metrics over time, you can identify patterns and make informed decisions.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</a:rPr>
              <a:t>Alerting: Set up alerts based on specific metric thresholds to proactively address problems.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solidFill>
                  <a:srgbClr val="111111"/>
                </a:solidFill>
              </a:rPr>
              <a:t>Root Cause Analysis: When an incident occurs, metrics guide investigations by pinpointing problematic areas.</a:t>
            </a:r>
          </a:p>
          <a:p>
            <a:endParaRPr lang="en-US" sz="1200" dirty="0">
              <a:solidFill>
                <a:srgbClr val="11111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5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111111"/>
                </a:solidFill>
              </a:rPr>
              <a:t>Let’s explore the key features of Datadog: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" y="1614616"/>
            <a:ext cx="10515600" cy="465437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200" b="1" i="0" dirty="0">
                <a:solidFill>
                  <a:srgbClr val="111111"/>
                </a:solidFill>
                <a:effectLst/>
              </a:rPr>
              <a:t>Comprehensive Visibility Across Systems, Apps, and Services</a:t>
            </a:r>
            <a:r>
              <a:rPr lang="en-US" sz="12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Datadog seamlessly aggregates metrics and events across the full DevOps stack.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It integrates with various components, including SaaS and cloud providers, automation tools, monitoring and instrumentation, source control, bug tracking, and databases.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111111"/>
                </a:solidFill>
                <a:effectLst/>
              </a:rPr>
              <a:t>Application Performance Monitoring (APM)</a:t>
            </a:r>
            <a:r>
              <a:rPr lang="en-US" sz="12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Monitor, troubleshoot, and optimize application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Trace requests end-to-end across distributed systems.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Graph and alert on error rates or latency percentiles (p95, p99, etc.).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Instrument your code using open-source tracing libraries.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111111"/>
                </a:solidFill>
                <a:effectLst/>
              </a:rPr>
              <a:t>Log Management</a:t>
            </a:r>
            <a:r>
              <a:rPr lang="en-US" sz="12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Analyze and explore log data in context.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Automatically collect logs from services, applications, and platforms.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Seamlessly navigate between logs, metrics, and request traces.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Visualize and set alerts based on log data.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111111"/>
                </a:solidFill>
                <a:effectLst/>
              </a:rPr>
              <a:t>Proactive User Experience Monitoring</a:t>
            </a:r>
            <a:r>
              <a:rPr lang="en-US" sz="12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Monitor critical user journeys with an easy-to-use web recorder.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Detect and alert on performance issues for users in various locations.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solidFill>
                  <a:srgbClr val="111111"/>
                </a:solidFill>
                <a:effectLst/>
              </a:rPr>
              <a:t>Manage SLAs and SLOs.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111111"/>
                </a:solidFill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" y="1614616"/>
            <a:ext cx="10515600" cy="465437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Correlate Frontend Performance with Business Impact: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Prioritize decisions with user experience metrics.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Visualize load times, frontend errors, and resources for every user session.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Troubleshoot quickly with frontend, backend, and business metrics in one view1.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Visualize Traffic Flow in Cloud-Native Environments: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Understand performance using meaningful, human-readable tags.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Filter traffic by source and destination.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Report key metrics such as traffic volume and TCP retransmits.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Build Real-Time Interactive Dashboards: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Datadog offers high-resolution metrics and events for manipulation and graphing.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Slice data by host, device, or any other tag.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Customize views interactively or in code.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Collaboration and Alerts: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Discuss issues in context with production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Snapshot potential issues and notify your team.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Keep track of responses to alerts and actions taken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00215"/>
            <a:ext cx="10515600" cy="2390904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111111"/>
                </a:solidFill>
              </a:rPr>
              <a:t>Integration Options in data 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56735"/>
            <a:ext cx="10488827" cy="554406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200" dirty="0">
                <a:solidFill>
                  <a:srgbClr val="111111"/>
                </a:solidFill>
              </a:rPr>
              <a:t>	Certainly! Datadog provides more than </a:t>
            </a:r>
            <a:r>
              <a:rPr lang="en-US" sz="1200" b="1" dirty="0">
                <a:solidFill>
                  <a:srgbClr val="111111"/>
                </a:solidFill>
              </a:rPr>
              <a:t>700 built-in integrations </a:t>
            </a:r>
            <a:r>
              <a:rPr lang="en-US" sz="1200" dirty="0">
                <a:solidFill>
                  <a:srgbClr val="111111"/>
                </a:solidFill>
              </a:rPr>
              <a:t>that allow you to monitor and analyze various systems, applications, and services. Here are some of the integration categories and examples: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Cloud Providers: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AWS: Monitor AWS resources, services, and Lambda functions.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Microsoft Azure: Track Azure services, VMs, and databases.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Containers and Orchestration: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Kubernetes: Monitor Kubernetes clusters, pods, and deployments.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Docker: Collect metrics from Docker containers.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Databases and Data Stores: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Amazon RDS: Monitor Amazon RDS instances and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Microsoft Azure Cosmos DB: Track performance and usage.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Developer Tools and Languages: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GitHub: Monitor repositories and track commits.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Python: Collect Python application metrics.</a:t>
            </a:r>
          </a:p>
          <a:p>
            <a:pPr marL="0" indent="0" algn="l">
              <a:buNone/>
            </a:pPr>
            <a:r>
              <a:rPr lang="en-US" sz="1200" b="1" dirty="0">
                <a:solidFill>
                  <a:srgbClr val="111111"/>
                </a:solidFill>
              </a:rPr>
              <a:t>Networking and Security: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AWS VPC: Monitor network traffic and security groups.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SNMP: Collect SNMP data from network devices.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Messaging and Queues: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Amazon SQS: Monitor message queues.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Apache Kafka: Track Kafka topics and brokers.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111111"/>
                </a:solidFill>
              </a:rPr>
              <a:t>Web Services and APIs: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Amazon S3: Monitor S3 buckets and objects.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111111"/>
                </a:solidFill>
              </a:rPr>
              <a:t>Google Cloud: Collect metrics from GCP services.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111111"/>
                </a:solidFill>
              </a:rPr>
              <a:t>Companies Using Datadog: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" y="1614616"/>
            <a:ext cx="10515600" cy="4654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Apache</a:t>
            </a:r>
          </a:p>
          <a:p>
            <a:pPr marL="0" indent="0">
              <a:buNone/>
            </a:pPr>
            <a:r>
              <a:rPr lang="en-US" dirty="0"/>
              <a:t>Citrix</a:t>
            </a:r>
          </a:p>
          <a:p>
            <a:pPr marL="0" indent="0">
              <a:buNone/>
            </a:pPr>
            <a:r>
              <a:rPr lang="en-US" dirty="0"/>
              <a:t>Coursera</a:t>
            </a:r>
          </a:p>
          <a:p>
            <a:pPr marL="0" indent="0">
              <a:buNone/>
            </a:pPr>
            <a:r>
              <a:rPr lang="en-US" dirty="0"/>
              <a:t>Free bird Inc.</a:t>
            </a:r>
          </a:p>
          <a:p>
            <a:pPr marL="0" indent="0">
              <a:buNone/>
            </a:pPr>
            <a:r>
              <a:rPr lang="en-US" dirty="0"/>
              <a:t>Mesosphere</a:t>
            </a:r>
          </a:p>
          <a:p>
            <a:pPr marL="0" indent="0">
              <a:buNone/>
            </a:pPr>
            <a:r>
              <a:rPr lang="en-US" dirty="0"/>
              <a:t>Zendesk, and many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D757-0E1F-D2A1-7DD4-F0E34889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73"/>
            <a:ext cx="4763529" cy="359820"/>
          </a:xfrm>
        </p:spPr>
        <p:txBody>
          <a:bodyPr>
            <a:normAutofit fontScale="90000"/>
          </a:bodyPr>
          <a:lstStyle/>
          <a:p>
            <a:r>
              <a:rPr lang="en-US" sz="4100" b="1" u="sng" dirty="0"/>
              <a:t>DD Pricing :</a:t>
            </a:r>
            <a:br>
              <a:rPr lang="en-US" sz="4100" b="1" u="sng" dirty="0"/>
            </a:br>
            <a:br>
              <a:rPr lang="en-US" sz="4100" b="1" u="sng" dirty="0"/>
            </a:br>
            <a:br>
              <a:rPr lang="en-US" sz="4100" b="1" u="sng" dirty="0"/>
            </a:br>
            <a:br>
              <a:rPr lang="en-US" sz="12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Data Dog datacenter/Sites available in 6 regions</a:t>
            </a:r>
            <a:br>
              <a:rPr lang="en-US" sz="20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Data Dog mobile application also available for iOS and android </a:t>
            </a:r>
            <a:br>
              <a:rPr lang="en-US" sz="20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  <a:t>Trail period valid for 14 days for up to 5 hosts</a:t>
            </a:r>
            <a:br>
              <a:rPr lang="en-US" sz="1200" dirty="0">
                <a:solidFill>
                  <a:srgbClr val="111111"/>
                </a:solidFill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11111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4863-3CFA-2A45-4CC6-0BE1796CF2A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1" y="1532238"/>
            <a:ext cx="3888528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708FDC-EBC1-DFD8-7481-7BA588BF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6" y="584885"/>
            <a:ext cx="6031506" cy="60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1643</TotalTime>
  <Words>1132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Wingdings</vt:lpstr>
      <vt:lpstr>Office Theme</vt:lpstr>
      <vt:lpstr>Basics of Data Dog</vt:lpstr>
      <vt:lpstr>Introduction to Datadog: (Monitoring as a Service) </vt:lpstr>
      <vt:lpstr>Why is monitoring important?</vt:lpstr>
      <vt:lpstr>Understanding metrics and their significance in data dog</vt:lpstr>
      <vt:lpstr>Let’s explore the key features of Datadog:</vt:lpstr>
      <vt:lpstr>Continue..</vt:lpstr>
      <vt:lpstr>Integration Options in data dog</vt:lpstr>
      <vt:lpstr>Companies Using Datadog:</vt:lpstr>
      <vt:lpstr>DD Pricing :    Data Dog datacenter/Sites available in 6 regions Data Dog mobile application also available for iOS and android  Trail period valid for 14 days for up to 5 hosts </vt:lpstr>
      <vt:lpstr>Data Dog initial Setup and adding agents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Terraform</dc:title>
  <dc:creator>M, Prasanth</dc:creator>
  <cp:lastModifiedBy>Abilash S R</cp:lastModifiedBy>
  <cp:revision>11</cp:revision>
  <dcterms:created xsi:type="dcterms:W3CDTF">2024-02-01T12:58:43Z</dcterms:created>
  <dcterms:modified xsi:type="dcterms:W3CDTF">2024-07-15T14:10:42Z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SiteId">
    <vt:lpwstr>36da45f1-dd2c-4d1f-af13-5abe46b99921</vt:lpwstr>
  </property>
  <property fmtid="{D5CDD505-2E9C-101B-9397-08002B2CF9AE}" pid="3" name="MSIP_Label_ea60d57e-af5b-4752-ac57-3e4f28ca11dc_Method">
    <vt:lpwstr>Standard</vt:lpwstr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etDate">
    <vt:lpwstr>2024-02-03T07:58:49Z</vt:lpwstr>
  </property>
  <property fmtid="{D5CDD505-2E9C-101B-9397-08002B2CF9AE}" pid="7" name="MSIP_Label_ea60d57e-af5b-4752-ac57-3e4f28ca11dc_ContentBits">
    <vt:lpwstr>0</vt:lpwstr>
  </property>
  <property fmtid="{D5CDD505-2E9C-101B-9397-08002B2CF9AE}" pid="8" name="MSIP_Label_ea60d57e-af5b-4752-ac57-3e4f28ca11dc_ActionId">
    <vt:lpwstr>15d32da5-23b9-4dd0-a9b5-589633c37cbf</vt:lpwstr>
  </property>
</Properties>
</file>