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3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9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2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5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7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4DF78-8DA3-4313-8B78-8B1E8AE9FFE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23B66A-BE0B-45A2-B9D2-C217890E3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2BF8-3FB8-4689-9741-B31C5B6A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VPC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031AF-5762-4189-A877-70F58D106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Abilash S R</a:t>
            </a:r>
          </a:p>
        </p:txBody>
      </p:sp>
    </p:spTree>
    <p:extLst>
      <p:ext uri="{BB962C8B-B14F-4D97-AF65-F5344CB8AC3E}">
        <p14:creationId xmlns:p14="http://schemas.microsoft.com/office/powerpoint/2010/main" val="41036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D5F2-5128-4FDD-9E95-809AD2C7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05D7-433F-4854-AC09-5EDB8551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Virtual Private Cloud (Amazon </a:t>
            </a:r>
            <a:r>
              <a:rPr lang="en-IN" b="1" dirty="0"/>
              <a:t>VPC</a:t>
            </a:r>
            <a:r>
              <a:rPr lang="en-IN" dirty="0"/>
              <a:t>) enables you to launch </a:t>
            </a:r>
            <a:r>
              <a:rPr lang="en-IN" b="1" dirty="0"/>
              <a:t>AWS</a:t>
            </a:r>
            <a:r>
              <a:rPr lang="en-IN" dirty="0"/>
              <a:t> resources into a virtual network that you've defined. This virtual network closely resembles a traditional network that you'd operate in your own data </a:t>
            </a:r>
            <a:r>
              <a:rPr lang="en-IN" dirty="0" err="1"/>
              <a:t>center</a:t>
            </a:r>
            <a:r>
              <a:rPr lang="en-IN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236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DF7901-C652-4CBE-882E-BEF04B6A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8" y="24627"/>
            <a:ext cx="6509982" cy="68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7AFE7-3FAC-4564-BB7C-CCF5C38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8" y="0"/>
            <a:ext cx="10273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36FE0-7DC7-4157-BC63-14A9633E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2" y="0"/>
            <a:ext cx="8395231" cy="6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D0F9-7EA0-4BB0-84BD-5A7190BB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88" y="0"/>
            <a:ext cx="9454212" cy="69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990</TotalTime>
  <Words>48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AWS VPC</vt:lpstr>
      <vt:lpstr>WHAT IS VPC?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VPC</dc:title>
  <dc:creator>Abilash S R</dc:creator>
  <cp:lastModifiedBy>Abilash S R</cp:lastModifiedBy>
  <cp:revision>4</cp:revision>
  <dcterms:created xsi:type="dcterms:W3CDTF">2021-07-05T13:08:57Z</dcterms:created>
  <dcterms:modified xsi:type="dcterms:W3CDTF">2021-07-07T06:09:04Z</dcterms:modified>
</cp:coreProperties>
</file>