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6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46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89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52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104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65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68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2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1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6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3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0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4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32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6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B1FCC-BBB0-4CC1-AEA0-54EEBEB1575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D5F8A4-BD75-46E6-86D0-D391B1F41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9C93-4956-4270-B9D0-B9C7FD947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CLOUD FRONT (CDN)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CFF2E-8B20-48AD-83BA-653BB71ED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									Abilash S R</a:t>
            </a:r>
          </a:p>
        </p:txBody>
      </p:sp>
    </p:spTree>
    <p:extLst>
      <p:ext uri="{BB962C8B-B14F-4D97-AF65-F5344CB8AC3E}">
        <p14:creationId xmlns:p14="http://schemas.microsoft.com/office/powerpoint/2010/main" val="203959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A5DF-2DCB-4457-BC5D-F7C4926B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CDN?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6637C2-26B7-4611-8E02-15EE250F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AWS CloudFront uses a global Network</a:t>
            </a:r>
          </a:p>
          <a:p>
            <a:r>
              <a:rPr lang="en-IN" dirty="0"/>
              <a:t>More than 80 edge locations</a:t>
            </a:r>
          </a:p>
          <a:p>
            <a:r>
              <a:rPr lang="en-IN" dirty="0"/>
              <a:t>More than 10 regional edge caches for Content delivery</a:t>
            </a:r>
          </a:p>
          <a:p>
            <a:r>
              <a:rPr lang="en-IN" dirty="0"/>
              <a:t>That edge locations are located in multiple countries around the globe and the number also frequently increases</a:t>
            </a:r>
          </a:p>
          <a:p>
            <a:r>
              <a:rPr lang="en-IN" dirty="0"/>
              <a:t>These helps your application to interact with low latency</a:t>
            </a:r>
          </a:p>
          <a:p>
            <a:r>
              <a:rPr lang="en-IN" dirty="0"/>
              <a:t>For ex if your application is running in Singapore but users in </a:t>
            </a:r>
            <a:r>
              <a:rPr lang="en-IN" dirty="0" err="1"/>
              <a:t>Newyork</a:t>
            </a:r>
            <a:r>
              <a:rPr lang="en-IN" dirty="0"/>
              <a:t> you can use cloud front to cache content locally in </a:t>
            </a:r>
            <a:r>
              <a:rPr lang="en-IN" dirty="0" err="1"/>
              <a:t>Newyork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05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C5A9D4-8D37-4131-B078-7A6DC047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99" y="721217"/>
            <a:ext cx="10859402" cy="60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6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DBCA-22B8-48FF-945F-80640D4D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A64D-AD95-4E99-976A-B8C8C1C65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used for web applications</a:t>
            </a:r>
          </a:p>
          <a:p>
            <a:r>
              <a:rPr lang="en-IN" dirty="0"/>
              <a:t>RTMP used for video streaming</a:t>
            </a:r>
          </a:p>
          <a:p>
            <a:r>
              <a:rPr lang="en-IN" dirty="0"/>
              <a:t>You can serve application inside AWS or outside AWS application</a:t>
            </a:r>
          </a:p>
          <a:p>
            <a:r>
              <a:rPr lang="en-IN" dirty="0"/>
              <a:t>If it’s a Static web apps if the origin fails you can still able to access your data's from cloud front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3242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142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CLOUD FRONT (CDN)</vt:lpstr>
      <vt:lpstr>What is CDN?</vt:lpstr>
      <vt:lpstr>PowerPoint Presentation</vt:lpstr>
      <vt:lpstr>Cont..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FRONT (CDN)</dc:title>
  <dc:creator>Abilash S R</dc:creator>
  <cp:lastModifiedBy>Abilash S R</cp:lastModifiedBy>
  <cp:revision>1</cp:revision>
  <dcterms:created xsi:type="dcterms:W3CDTF">2021-08-20T08:54:27Z</dcterms:created>
  <dcterms:modified xsi:type="dcterms:W3CDTF">2021-08-20T10:25:12Z</dcterms:modified>
</cp:coreProperties>
</file>