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b0043cbbf6226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b0043cbbf6226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8716d7f3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8716d7f3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41174c69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41174c69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8716d7f3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8716d7f3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41174c69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41174c69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41174c690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41174c690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8716d7f3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8716d7f3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8716d7f3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8716d7f3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8716d7f3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98716d7f3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8716d7f3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8716d7f3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8716d7f3f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8716d7f3f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41174c6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41174c6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41174c690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41174c69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41174c69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41174c69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41174c69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41174c6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41174c69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41174c69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41174c69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41174c69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69d34bb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69d34bb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41174c69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41174c69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8716d7f3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8716d7f3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cikit-learn.org/" TargetMode="External"/><Relationship Id="rId4" Type="http://schemas.openxmlformats.org/officeDocument/2006/relationships/hyperlink" Target="https://seaborn.pydata.org/" TargetMode="External"/><Relationship Id="rId5" Type="http://schemas.openxmlformats.org/officeDocument/2006/relationships/hyperlink" Target="https://numpy.org/" TargetMode="External"/><Relationship Id="rId6" Type="http://schemas.openxmlformats.org/officeDocument/2006/relationships/hyperlink" Target="https://pandas.pydata.org/" TargetMode="External"/><Relationship Id="rId7" Type="http://schemas.openxmlformats.org/officeDocument/2006/relationships/hyperlink" Target="https://matplotlib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311708" y="286250"/>
            <a:ext cx="8520600" cy="2052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ADMISSION PREDICTION</a:t>
            </a:r>
            <a:endParaRPr/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252475" y="3281350"/>
            <a:ext cx="8520600" cy="16020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For checking CO-relation</a:t>
            </a:r>
            <a:endParaRPr/>
          </a:p>
        </p:txBody>
      </p:sp>
      <p:pic>
        <p:nvPicPr>
          <p:cNvPr id="173" name="Google Shape;1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275" y="1180300"/>
            <a:ext cx="44365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Describe:</a:t>
            </a:r>
            <a:endParaRPr/>
          </a:p>
        </p:txBody>
      </p:sp>
      <p:sp>
        <p:nvSpPr>
          <p:cNvPr id="179" name="Google Shape;179;p35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describe()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method computes a summary of statistics like count, mean, standard deviation, min, max and quartile values pertaining to the DataFrame columns.</a:t>
            </a:r>
            <a:endParaRPr/>
          </a:p>
        </p:txBody>
      </p:sp>
      <p:pic>
        <p:nvPicPr>
          <p:cNvPr descr="Image for post" id="180" name="Google Shape;1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450" y="2519700"/>
            <a:ext cx="6594850" cy="22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CHECKING USING BOX PLOT AND HIST PLOT</a:t>
            </a:r>
            <a:endParaRPr/>
          </a:p>
        </p:txBody>
      </p:sp>
      <p:pic>
        <p:nvPicPr>
          <p:cNvPr id="186" name="Google Shape;1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700" y="1129375"/>
            <a:ext cx="3895104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25" y="1893275"/>
            <a:ext cx="34480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C27BA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and REGRESSION</a:t>
            </a:r>
            <a:endParaRPr/>
          </a:p>
        </p:txBody>
      </p:sp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X_train,X_test,y_train,y_test=train_test_split(X,y,test_size=0.30,random_state=1)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regressor.fit(X_train,y_train)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y_predict=regressor.predict(X_test)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 split the data into two different sets, one for the independent features — x, and one for the dependent variable — y (which is the last column). Next I split the dataset x into two separate sets — xTrain and xTest. Similarly, I splitted the dataset y into two sets as well — yTrain and yTest.  The training set has 75% of data while test set has 25% of it.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Sklearn model:</a:t>
            </a:r>
            <a:endParaRPr/>
          </a:p>
        </p:txBody>
      </p:sp>
      <p:sp>
        <p:nvSpPr>
          <p:cNvPr id="200" name="Google Shape;20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sklearn.metrics import mean_squared_error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mean_squared_error(y_test,y_predict)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M</a:t>
            </a:r>
            <a:r>
              <a:rPr lang="en"/>
              <a:t>ean_squared_error of the model is: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0.004274138176893162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</a:t>
            </a:r>
            <a:r>
              <a:rPr lang="en"/>
              <a:t> Analysis</a:t>
            </a:r>
            <a:endParaRPr/>
          </a:p>
        </p:txBody>
      </p:sp>
      <p:pic>
        <p:nvPicPr>
          <p:cNvPr id="206" name="Google Shape;2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50" y="1496050"/>
            <a:ext cx="4273625" cy="28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100" y="1613344"/>
            <a:ext cx="4162200" cy="2760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25475" cy="285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750" y="197125"/>
            <a:ext cx="4013325" cy="27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0"/>
          <p:cNvSpPr txBox="1"/>
          <p:nvPr/>
        </p:nvSpPr>
        <p:spPr>
          <a:xfrm>
            <a:off x="2338050" y="3422200"/>
            <a:ext cx="51843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</a:rPr>
              <a:t>BY </a:t>
            </a:r>
            <a:r>
              <a:rPr b="1" lang="en" sz="1600">
                <a:solidFill>
                  <a:srgbClr val="980000"/>
                </a:solidFill>
              </a:rPr>
              <a:t>comparative</a:t>
            </a:r>
            <a:r>
              <a:rPr b="1" lang="en" sz="1600">
                <a:solidFill>
                  <a:srgbClr val="980000"/>
                </a:solidFill>
              </a:rPr>
              <a:t> analysis the model</a:t>
            </a:r>
            <a:endParaRPr b="1" sz="16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</a:rPr>
              <a:t> </a:t>
            </a:r>
            <a:r>
              <a:rPr b="1" lang="en" sz="2300">
                <a:solidFill>
                  <a:srgbClr val="980000"/>
                </a:solidFill>
              </a:rPr>
              <a:t>Decision</a:t>
            </a:r>
            <a:r>
              <a:rPr b="1" lang="en" sz="2300">
                <a:solidFill>
                  <a:srgbClr val="980000"/>
                </a:solidFill>
              </a:rPr>
              <a:t> Tree Regressor</a:t>
            </a:r>
            <a:r>
              <a:rPr b="1" lang="en" sz="1600">
                <a:solidFill>
                  <a:srgbClr val="980000"/>
                </a:solidFill>
              </a:rPr>
              <a:t>  is Finalised</a:t>
            </a:r>
            <a:endParaRPr b="1" sz="16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980000"/>
                </a:solidFill>
              </a:rPr>
              <a:t>Decision Tree Regressor</a:t>
            </a:r>
            <a:endParaRPr/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5350" y="1017725"/>
            <a:ext cx="46020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/>
        </p:nvSpPr>
        <p:spPr>
          <a:xfrm>
            <a:off x="2580575" y="100850"/>
            <a:ext cx="47463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Streamlit  Desktop View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3650"/>
            <a:ext cx="8703696" cy="42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3"/>
          <p:cNvSpPr txBox="1"/>
          <p:nvPr/>
        </p:nvSpPr>
        <p:spPr>
          <a:xfrm>
            <a:off x="2042700" y="122225"/>
            <a:ext cx="47463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Streamlit  Mobile View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2" name="Google Shape;23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550" y="525325"/>
            <a:ext cx="2050199" cy="4263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950" y="584063"/>
            <a:ext cx="1993707" cy="4146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Presenting Our Idea:</a:t>
            </a:r>
            <a:endParaRPr/>
          </a:p>
        </p:txBody>
      </p:sp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2466400" y="2032625"/>
            <a:ext cx="4635300" cy="22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"/>
              <a:t> </a:t>
            </a: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Our goal here would be to predict the “Chance of Admit” based on the different parameters that are provided in the dataset.</a:t>
            </a:r>
            <a:endParaRPr b="1"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                               </a:t>
            </a:r>
            <a:r>
              <a:rPr b="1" lang="en"/>
              <a:t>                                          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 b="1"/>
          </a:p>
        </p:txBody>
      </p:sp>
      <p:sp>
        <p:nvSpPr>
          <p:cNvPr id="239" name="Google Shape;23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>
              <a:solidFill>
                <a:srgbClr val="292929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00"/>
                </a:highlight>
                <a:latin typeface="Georgia"/>
                <a:ea typeface="Georgia"/>
                <a:cs typeface="Georgia"/>
                <a:sym typeface="Georgia"/>
              </a:rPr>
              <a:t>                                                             As a quick summary, I used </a:t>
            </a:r>
            <a:r>
              <a:rPr lang="en" sz="1600">
                <a:solidFill>
                  <a:srgbClr val="292929"/>
                </a:solidFill>
                <a:highlight>
                  <a:srgbClr val="FFFF00"/>
                </a:highlight>
                <a:latin typeface="Georgia"/>
                <a:ea typeface="Georgia"/>
                <a:cs typeface="Georgia"/>
                <a:sym typeface="Georgia"/>
              </a:rPr>
              <a:t>Decision</a:t>
            </a:r>
            <a:r>
              <a:rPr lang="en" sz="1600">
                <a:solidFill>
                  <a:srgbClr val="292929"/>
                </a:solidFill>
                <a:highlight>
                  <a:srgbClr val="FFFF00"/>
                </a:highlight>
                <a:latin typeface="Georgia"/>
                <a:ea typeface="Georgia"/>
                <a:cs typeface="Georgia"/>
                <a:sym typeface="Georgia"/>
              </a:rPr>
              <a:t> Tree regression algorithm to predict the chance  for graduate admission. This could be of great help for students preparing for their higher studies.</a:t>
            </a:r>
            <a:endParaRPr sz="1600">
              <a:solidFill>
                <a:srgbClr val="292929"/>
              </a:solidFill>
              <a:highlight>
                <a:srgbClr val="FFFF00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423250" y="370675"/>
            <a:ext cx="8520600" cy="5727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2677075" y="1871500"/>
            <a:ext cx="2862900" cy="27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Introduction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Dependencies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Datasets-Import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Feature </a:t>
            </a:r>
            <a:r>
              <a:rPr b="1" lang="en"/>
              <a:t>Engineering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Model Building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WEB via streamlit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Conclusion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</p:txBody>
      </p:sp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will achieve this goal by using the </a:t>
            </a: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Linear Regression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model.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 create the Linear Regression model we will use python.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a statistical method which is used to obtain formulas to predict the values of one variables from another where there is a relationship between the 2 variables.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Both the variables are named as below: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 : Dependent variable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x : Independent variable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311700" y="432625"/>
            <a:ext cx="8520600" cy="5727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2255700" y="1152475"/>
            <a:ext cx="303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74930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scikit-learn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seaborn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numpy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pandas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Matplotlib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Pickle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Streamlit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218181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805600" y="753900"/>
            <a:ext cx="7337100" cy="530100"/>
          </a:xfrm>
          <a:prstGeom prst="rect">
            <a:avLst/>
          </a:prstGeom>
          <a:solidFill>
            <a:srgbClr val="FF00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Datasets:</a:t>
            </a:r>
            <a:endParaRPr/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1573650" y="1797128"/>
            <a:ext cx="5996700" cy="1772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           </a:t>
            </a:r>
            <a:r>
              <a:rPr lang="en" sz="1600">
                <a:solidFill>
                  <a:srgbClr val="292929"/>
                </a:solidFill>
                <a:highlight>
                  <a:srgbClr val="00FFFF"/>
                </a:highlight>
                <a:latin typeface="Georgia"/>
                <a:ea typeface="Georgia"/>
                <a:cs typeface="Georgia"/>
                <a:sym typeface="Georgia"/>
              </a:rPr>
              <a:t>The columns in the dataset are Serial Number, GRE score, TOEFL score, University Rating, SOP, LOR, CGPA, Research and Chance of Admit.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Heatmap:</a:t>
            </a:r>
            <a:endParaRPr/>
          </a:p>
        </p:txBody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n" sz="16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The heatmap is a way of representing the data in a 2-dimensional form. The data values are represented as colors in the graph. The goal of the heatmap is to provide a colored visual summary of information. </a:t>
            </a:r>
            <a:endParaRPr b="1"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Code:</a:t>
            </a:r>
            <a:endParaRPr b="1"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92929"/>
                </a:solidFill>
                <a:highlight>
                  <a:srgbClr val="00FFFF"/>
                </a:highlight>
                <a:latin typeface="Georgia"/>
                <a:ea typeface="Georgia"/>
                <a:cs typeface="Georgia"/>
                <a:sym typeface="Georgia"/>
              </a:rPr>
              <a:t>f,ax=plt.subplots(figsize = (10,10))</a:t>
            </a:r>
            <a:endParaRPr b="1" sz="1600">
              <a:solidFill>
                <a:srgbClr val="292929"/>
              </a:solidFill>
              <a:highlight>
                <a:srgbClr val="00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92929"/>
                </a:solidFill>
                <a:highlight>
                  <a:srgbClr val="00FFFF"/>
                </a:highlight>
                <a:latin typeface="Georgia"/>
                <a:ea typeface="Georgia"/>
                <a:cs typeface="Georgia"/>
                <a:sym typeface="Georgia"/>
              </a:rPr>
              <a:t>sns.heatmap(df.corr(method="pearson"),annot=True,fmt ='.2g',square=True,cmap='coolwarm',cbar=False,ax=ax)</a:t>
            </a:r>
            <a:endParaRPr b="1" sz="1600">
              <a:solidFill>
                <a:srgbClr val="292929"/>
              </a:solidFill>
              <a:highlight>
                <a:srgbClr val="00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292929"/>
              </a:solidFill>
              <a:highlight>
                <a:srgbClr val="00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title"/>
          </p:nvPr>
        </p:nvSpPr>
        <p:spPr>
          <a:xfrm>
            <a:off x="311700" y="445025"/>
            <a:ext cx="8520600" cy="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Output:</a:t>
            </a:r>
            <a:endParaRPr b="1"/>
          </a:p>
        </p:txBody>
      </p:sp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311700" y="1499675"/>
            <a:ext cx="8520600" cy="30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for post"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5175"/>
            <a:ext cx="8679899" cy="37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for Checking Null Value</a:t>
            </a:r>
            <a:endParaRPr/>
          </a:p>
        </p:txBody>
      </p:sp>
      <p:pic>
        <p:nvPicPr>
          <p:cNvPr id="167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550" y="952500"/>
            <a:ext cx="4108625" cy="37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