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F0A2EA-6AA2-4890-8D48-E7233F302BA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DE9BB9-989D-4D41-B7D6-02CF1341B6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PUBLIC RESTROOM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37338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IOT_PHASE </a:t>
            </a:r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4 </a:t>
            </a:r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PROJECT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 descr="WhatsApp Image 2023-10-26 at 11.41.5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935163"/>
            <a:ext cx="4426065" cy="4389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Program:Automatic</a:t>
            </a:r>
            <a:r>
              <a:rPr lang="en-US" dirty="0" smtClean="0"/>
              <a:t> Flush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Servo.h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Servo servo1;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sensor=0;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sensorPin</a:t>
            </a:r>
            <a:r>
              <a:rPr lang="en-US" dirty="0" smtClean="0"/>
              <a:t>=5; //distance sensor on analog pin 5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PreparingToFlush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.begin</a:t>
            </a:r>
            <a:r>
              <a:rPr lang="en-US" dirty="0" smtClean="0"/>
              <a:t>(9600);          </a:t>
            </a:r>
          </a:p>
          <a:p>
            <a:pPr>
              <a:buNone/>
            </a:pPr>
            <a:r>
              <a:rPr lang="en-US" dirty="0" smtClean="0"/>
              <a:t>  servo1.attach(10); //servo data line on pin 10</a:t>
            </a:r>
          </a:p>
          <a:p>
            <a:pPr>
              <a:buNone/>
            </a:pPr>
            <a:r>
              <a:rPr lang="en-US" dirty="0" smtClean="0"/>
              <a:t>  servo1.write(3);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sensor=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sensorPin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if (sensor &gt; 100){ //if distance sensor detects someone</a:t>
            </a:r>
          </a:p>
          <a:p>
            <a:pPr>
              <a:buNone/>
            </a:pPr>
            <a:r>
              <a:rPr lang="en-US" sz="2800" dirty="0" smtClean="0"/>
              <a:t>  delay(2000);  // wait</a:t>
            </a:r>
          </a:p>
          <a:p>
            <a:pPr>
              <a:buNone/>
            </a:pPr>
            <a:r>
              <a:rPr lang="en-US" sz="2800" dirty="0" smtClean="0"/>
              <a:t>  sensor=</a:t>
            </a:r>
            <a:r>
              <a:rPr lang="en-US" sz="2800" dirty="0" err="1" smtClean="0"/>
              <a:t>analogRead</a:t>
            </a:r>
            <a:r>
              <a:rPr lang="en-US" sz="2800" dirty="0" smtClean="0"/>
              <a:t>(</a:t>
            </a:r>
            <a:r>
              <a:rPr lang="en-US" sz="2800" dirty="0" err="1" smtClean="0"/>
              <a:t>sensorPin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  if (sensor &gt; 100){ // check again to make sure someone is actually there</a:t>
            </a:r>
          </a:p>
          <a:p>
            <a:pPr>
              <a:buNone/>
            </a:pPr>
            <a:r>
              <a:rPr lang="en-US" sz="1200" dirty="0" smtClean="0"/>
              <a:t>  </a:t>
            </a:r>
            <a:r>
              <a:rPr lang="en-US" sz="1200" dirty="0" err="1" smtClean="0"/>
              <a:t>PreparingToFlush</a:t>
            </a:r>
            <a:r>
              <a:rPr lang="en-US" sz="1200" dirty="0" smtClean="0"/>
              <a:t>=1;</a:t>
            </a:r>
          </a:p>
          <a:p>
            <a:pPr>
              <a:buNone/>
            </a:pPr>
            <a:r>
              <a:rPr lang="en-US" sz="1200" dirty="0" smtClean="0"/>
              <a:t>  }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if (</a:t>
            </a:r>
            <a:r>
              <a:rPr lang="en-US" sz="1200" dirty="0" err="1" smtClean="0"/>
              <a:t>PreparingToFlush</a:t>
            </a:r>
            <a:r>
              <a:rPr lang="en-US" sz="1200" dirty="0" smtClean="0"/>
              <a:t>==1){ //if a person has been detected</a:t>
            </a:r>
          </a:p>
          <a:p>
            <a:pPr>
              <a:buNone/>
            </a:pPr>
            <a:r>
              <a:rPr lang="en-US" sz="1200" dirty="0" smtClean="0"/>
              <a:t>  if (sensor &lt; 100){ // if the person has now left</a:t>
            </a:r>
          </a:p>
          <a:p>
            <a:pPr>
              <a:buNone/>
            </a:pPr>
            <a:r>
              <a:rPr lang="en-US" sz="1200" dirty="0" smtClean="0"/>
              <a:t>  </a:t>
            </a:r>
          </a:p>
          <a:p>
            <a:pPr>
              <a:buNone/>
            </a:pPr>
            <a:r>
              <a:rPr lang="en-US" sz="1200" dirty="0" smtClean="0"/>
              <a:t>  servo1.write(175); //FLUSH</a:t>
            </a:r>
          </a:p>
          <a:p>
            <a:pPr>
              <a:buNone/>
            </a:pPr>
            <a:r>
              <a:rPr lang="en-US" sz="1200" dirty="0" smtClean="0"/>
              <a:t>  delay(5000);</a:t>
            </a:r>
          </a:p>
          <a:p>
            <a:pPr>
              <a:buNone/>
            </a:pPr>
            <a:r>
              <a:rPr lang="en-US" sz="1200" dirty="0" smtClean="0"/>
              <a:t>  servo1.write(3);</a:t>
            </a:r>
          </a:p>
          <a:p>
            <a:pPr>
              <a:buNone/>
            </a:pPr>
            <a:r>
              <a:rPr lang="en-US" sz="1200" dirty="0" smtClean="0"/>
              <a:t>  delay(1000);</a:t>
            </a:r>
          </a:p>
          <a:p>
            <a:pPr>
              <a:buNone/>
            </a:pPr>
            <a:r>
              <a:rPr lang="en-US" sz="1200" dirty="0" smtClean="0"/>
              <a:t>  </a:t>
            </a:r>
          </a:p>
          <a:p>
            <a:pPr>
              <a:buNone/>
            </a:pPr>
            <a:r>
              <a:rPr lang="en-US" sz="1200" dirty="0" smtClean="0"/>
              <a:t>  </a:t>
            </a:r>
            <a:r>
              <a:rPr lang="en-US" sz="1200" dirty="0" err="1" smtClean="0"/>
              <a:t>PreparingToFlush</a:t>
            </a:r>
            <a:r>
              <a:rPr lang="en-US" sz="1200" dirty="0" smtClean="0"/>
              <a:t>=0;  //reset the trigger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r>
              <a:rPr lang="en-US" sz="1200" dirty="0" smtClean="0"/>
              <a:t>}  </a:t>
            </a:r>
          </a:p>
          <a:p>
            <a:pPr>
              <a:buNone/>
            </a:pPr>
            <a:r>
              <a:rPr lang="en-US" sz="1200" dirty="0" smtClean="0"/>
              <a:t>  </a:t>
            </a:r>
          </a:p>
          <a:p>
            <a:pPr>
              <a:buNone/>
            </a:pPr>
            <a:r>
              <a:rPr lang="en-US" sz="1200" dirty="0" smtClean="0"/>
              <a:t>  delay(10);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6388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Output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link:</a:t>
            </a:r>
            <a:r>
              <a:rPr lang="en-US" sz="2000" dirty="0" err="1" smtClean="0"/>
              <a:t>https</a:t>
            </a:r>
            <a:r>
              <a:rPr lang="en-US" sz="2000" dirty="0" smtClean="0"/>
              <a:t>://</a:t>
            </a:r>
            <a:r>
              <a:rPr lang="en-US" sz="2000" dirty="0" err="1" smtClean="0"/>
              <a:t>wokwi.com</a:t>
            </a:r>
            <a:r>
              <a:rPr lang="en-US" sz="2000" dirty="0" smtClean="0"/>
              <a:t>/projects/379630700498494465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 descr="WhatsApp Image 2023-10-26 at 12.21.3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685" y="1935163"/>
            <a:ext cx="4900629" cy="4389437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Improvement of hand hygiene: each is encouraged to wash hands when leaving the washroom.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Hand disinfection by sanitizer usage in hospitals to track hand hygiene compliance to help prevent hospital-acquired infections.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Anonymity: separate individuals are not tracked, the system only counts the number of people entering and washing hands.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Availability of statistics on the number of employees who skip hand washing when leaving a restroom, which is crucial for any business, healthcare organization, and food industry.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95600"/>
            <a:ext cx="2438400" cy="5791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team: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35052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A.Anbuselvi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D.Arthi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S.Abirami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C.Aarthi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R.Abirami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218122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Software required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Components required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Program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Output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Advantages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Smart washrooms are among recent </a:t>
            </a:r>
            <a:r>
              <a:rPr lang="en-US" sz="2400" dirty="0" err="1" smtClean="0"/>
              <a:t>IoT</a:t>
            </a:r>
            <a:r>
              <a:rPr lang="en-US" sz="2400" dirty="0" smtClean="0"/>
              <a:t> solutions that are very soon to be implemented here and there. Such new generation restrooms are expected to significantly improve customer experience and employee well-being while also lower costs allocated to maintain equipment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Here in addition with development part 2 we are going to add automatic flush to maintain the hygienic surroundings with the help of temperature sensor.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Wokwi</a:t>
            </a:r>
            <a:r>
              <a:rPr lang="en-US" dirty="0" smtClean="0"/>
              <a:t> software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Ardunio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Breadboard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Push button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DS18B20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Resistor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Servo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Program:Occupancy</a:t>
            </a:r>
            <a:r>
              <a:rPr lang="en-US" dirty="0" smtClean="0"/>
              <a:t> </a:t>
            </a:r>
            <a:r>
              <a:rPr lang="en-US" dirty="0" err="1" smtClean="0"/>
              <a:t>indicater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38912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5600" dirty="0" smtClean="0"/>
              <a:t>#include &lt;</a:t>
            </a:r>
            <a:r>
              <a:rPr lang="en-US" sz="5600" dirty="0" err="1" smtClean="0"/>
              <a:t>Servo.h</a:t>
            </a:r>
            <a:r>
              <a:rPr lang="en-US" sz="5600" dirty="0" smtClean="0"/>
              <a:t>&gt;</a:t>
            </a:r>
          </a:p>
          <a:p>
            <a:pPr>
              <a:buNone/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smtClean="0"/>
              <a:t>const 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buttonPin</a:t>
            </a:r>
            <a:r>
              <a:rPr lang="en-US" sz="5600" dirty="0" smtClean="0"/>
              <a:t> = 4;</a:t>
            </a:r>
          </a:p>
          <a:p>
            <a:pPr>
              <a:buNone/>
            </a:pPr>
            <a:r>
              <a:rPr lang="en-US" sz="5600" dirty="0" smtClean="0"/>
              <a:t>const 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ledPin</a:t>
            </a:r>
            <a:r>
              <a:rPr lang="en-US" sz="5600" dirty="0" smtClean="0"/>
              <a:t> = 12;</a:t>
            </a:r>
          </a:p>
          <a:p>
            <a:pPr>
              <a:buNone/>
            </a:pPr>
            <a:r>
              <a:rPr lang="en-US" sz="5600" dirty="0" smtClean="0"/>
              <a:t>const 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servoPin</a:t>
            </a:r>
            <a:r>
              <a:rPr lang="en-US" sz="5600" dirty="0" smtClean="0"/>
              <a:t> = 9;  // Digital pin for the servo</a:t>
            </a:r>
          </a:p>
          <a:p>
            <a:pPr>
              <a:buNone/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buttonState</a:t>
            </a:r>
            <a:r>
              <a:rPr lang="en-US" sz="5600" dirty="0" smtClean="0"/>
              <a:t> = 1;</a:t>
            </a:r>
          </a:p>
          <a:p>
            <a:pPr>
              <a:buNone/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smtClean="0"/>
              <a:t>Servo </a:t>
            </a:r>
            <a:r>
              <a:rPr lang="en-US" sz="5600" dirty="0" err="1" smtClean="0"/>
              <a:t>doorServo</a:t>
            </a:r>
            <a:r>
              <a:rPr lang="en-US" sz="5600" dirty="0" smtClean="0"/>
              <a:t>;</a:t>
            </a:r>
          </a:p>
          <a:p>
            <a:pPr>
              <a:buNone/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smtClean="0"/>
              <a:t>void setup() {</a:t>
            </a:r>
          </a:p>
          <a:p>
            <a:pPr>
              <a:buNone/>
            </a:pPr>
            <a:r>
              <a:rPr lang="en-US" sz="5600" dirty="0" smtClean="0"/>
              <a:t>  </a:t>
            </a:r>
            <a:r>
              <a:rPr lang="en-US" sz="5600" dirty="0" err="1" smtClean="0"/>
              <a:t>pinMode</a:t>
            </a:r>
            <a:r>
              <a:rPr lang="en-US" sz="5600" dirty="0" smtClean="0"/>
              <a:t>(</a:t>
            </a:r>
            <a:r>
              <a:rPr lang="en-US" sz="5600" dirty="0" err="1" smtClean="0"/>
              <a:t>ledPin</a:t>
            </a:r>
            <a:r>
              <a:rPr lang="en-US" sz="5600" dirty="0" smtClean="0"/>
              <a:t>, OUTPUT);</a:t>
            </a:r>
          </a:p>
          <a:p>
            <a:pPr>
              <a:buNone/>
            </a:pPr>
            <a:r>
              <a:rPr lang="en-US" sz="5600" dirty="0" smtClean="0"/>
              <a:t>  </a:t>
            </a:r>
            <a:r>
              <a:rPr lang="en-US" sz="5600" dirty="0" err="1" smtClean="0"/>
              <a:t>pinMode</a:t>
            </a:r>
            <a:r>
              <a:rPr lang="en-US" sz="5600" dirty="0" smtClean="0"/>
              <a:t>(</a:t>
            </a:r>
            <a:r>
              <a:rPr lang="en-US" sz="5600" dirty="0" err="1" smtClean="0"/>
              <a:t>buttonPin</a:t>
            </a:r>
            <a:r>
              <a:rPr lang="en-US" sz="5600" dirty="0" smtClean="0"/>
              <a:t>, INPUT</a:t>
            </a:r>
            <a:r>
              <a:rPr lang="en-US" sz="5600" dirty="0" smtClean="0"/>
              <a:t>);</a:t>
            </a:r>
          </a:p>
          <a:p>
            <a:pPr>
              <a:buNone/>
            </a:pPr>
            <a:r>
              <a:rPr lang="en-US" sz="5600" dirty="0" err="1" smtClean="0"/>
              <a:t>doorServo.attach</a:t>
            </a:r>
            <a:r>
              <a:rPr lang="en-US" sz="5600" dirty="0" smtClean="0"/>
              <a:t>(</a:t>
            </a:r>
            <a:r>
              <a:rPr lang="en-US" sz="5600" dirty="0" err="1" smtClean="0"/>
              <a:t>servoPin</a:t>
            </a:r>
            <a:r>
              <a:rPr lang="en-US" sz="5600" dirty="0" smtClean="0"/>
              <a:t>);//Attaching the servo to the pin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r>
              <a:rPr lang="en-US" sz="5600" dirty="0" smtClean="0"/>
              <a:t>void loop() {</a:t>
            </a:r>
          </a:p>
          <a:p>
            <a:pPr>
              <a:buNone/>
            </a:pPr>
            <a:r>
              <a:rPr lang="en-US" sz="5600" dirty="0" smtClean="0"/>
              <a:t>  </a:t>
            </a:r>
            <a:r>
              <a:rPr lang="en-US" sz="5600" dirty="0" err="1" smtClean="0"/>
              <a:t>buttonState</a:t>
            </a:r>
            <a:r>
              <a:rPr lang="en-US" sz="5600" dirty="0" smtClean="0"/>
              <a:t> = </a:t>
            </a:r>
            <a:r>
              <a:rPr lang="en-US" sz="5600" dirty="0" err="1" smtClean="0"/>
              <a:t>digitalRead</a:t>
            </a:r>
            <a:r>
              <a:rPr lang="en-US" sz="5600" dirty="0" smtClean="0"/>
              <a:t>(</a:t>
            </a:r>
            <a:r>
              <a:rPr lang="en-US" sz="5600" dirty="0" err="1" smtClean="0"/>
              <a:t>buttonPin</a:t>
            </a:r>
            <a:r>
              <a:rPr lang="en-US" sz="5600" dirty="0" smtClean="0"/>
              <a:t>);</a:t>
            </a:r>
          </a:p>
          <a:p>
            <a:pPr>
              <a:buNone/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smtClean="0"/>
              <a:t>  if (</a:t>
            </a:r>
            <a:r>
              <a:rPr lang="en-US" sz="5600" dirty="0" err="1" smtClean="0"/>
              <a:t>buttonState</a:t>
            </a:r>
            <a:r>
              <a:rPr lang="en-US" sz="5600" dirty="0" smtClean="0"/>
              <a:t> == HIGH) {</a:t>
            </a:r>
          </a:p>
          <a:p>
            <a:pPr>
              <a:buNone/>
            </a:pPr>
            <a:r>
              <a:rPr lang="en-US" sz="5600" dirty="0" smtClean="0"/>
              <a:t>    // Restroom is occupied</a:t>
            </a:r>
          </a:p>
          <a:p>
            <a:pPr>
              <a:buNone/>
            </a:pPr>
            <a:r>
              <a:rPr lang="en-US" sz="5600" dirty="0" smtClean="0"/>
              <a:t>    </a:t>
            </a:r>
            <a:r>
              <a:rPr lang="en-US" sz="5600" dirty="0" err="1" smtClean="0"/>
              <a:t>digitalWrite</a:t>
            </a:r>
            <a:r>
              <a:rPr lang="en-US" sz="5600" dirty="0" smtClean="0"/>
              <a:t>(</a:t>
            </a:r>
            <a:r>
              <a:rPr lang="en-US" sz="5600" dirty="0" err="1" smtClean="0"/>
              <a:t>ledPin</a:t>
            </a:r>
            <a:r>
              <a:rPr lang="en-US" sz="5600" dirty="0" smtClean="0"/>
              <a:t>, HIGH);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// Open the door (rotate the servo)</a:t>
            </a:r>
          </a:p>
          <a:p>
            <a:pPr>
              <a:buNone/>
            </a:pPr>
            <a:r>
              <a:rPr lang="en-US" sz="1600" dirty="0" smtClean="0"/>
              <a:t>    </a:t>
            </a:r>
            <a:r>
              <a:rPr lang="en-US" sz="1600" dirty="0" err="1" smtClean="0"/>
              <a:t>doorServo.write</a:t>
            </a:r>
            <a:r>
              <a:rPr lang="en-US" sz="1600" dirty="0" smtClean="0"/>
              <a:t>(90);  // Angle to open the door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  } else {</a:t>
            </a:r>
          </a:p>
          <a:p>
            <a:pPr>
              <a:buNone/>
            </a:pPr>
            <a:r>
              <a:rPr lang="en-US" sz="1600" dirty="0" smtClean="0"/>
              <a:t>    // Restroom is vacant</a:t>
            </a:r>
          </a:p>
          <a:p>
            <a:pPr>
              <a:buNone/>
            </a:pPr>
            <a:r>
              <a:rPr lang="en-US" sz="1600" dirty="0" smtClean="0"/>
              <a:t>   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ledPin</a:t>
            </a:r>
            <a:r>
              <a:rPr lang="en-US" sz="1600" dirty="0" smtClean="0"/>
              <a:t>, LOW);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    // Close the door (return the servo to its initial position)</a:t>
            </a:r>
          </a:p>
          <a:p>
            <a:pPr>
              <a:buNone/>
            </a:pPr>
            <a:r>
              <a:rPr lang="en-US" sz="1600" dirty="0" smtClean="0"/>
              <a:t>    </a:t>
            </a:r>
            <a:r>
              <a:rPr lang="en-US" sz="1600" dirty="0" err="1" smtClean="0"/>
              <a:t>doorServo.write</a:t>
            </a:r>
            <a:r>
              <a:rPr lang="en-US" sz="1600" dirty="0" smtClean="0"/>
              <a:t>(0);  // Angle to close the door</a:t>
            </a:r>
          </a:p>
          <a:p>
            <a:pPr>
              <a:buNone/>
            </a:pPr>
            <a:r>
              <a:rPr lang="en-US" sz="1600" dirty="0" smtClean="0"/>
              <a:t> 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486400"/>
            <a:ext cx="51053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Output Link:</a:t>
            </a:r>
          </a:p>
          <a:p>
            <a:r>
              <a:rPr lang="en-US" dirty="0" smtClean="0"/>
              <a:t>https://wokwi.com/projects/378898578284772353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50" name="AutoShape 2" descr="blob:https://web.whatsapp.com/1b7a99a0-84e1-4fcf-b6bf-1704f38af7f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blob:https://web.whatsapp.com/1b7a99a0-84e1-4fcf-b6bf-1704f38af7f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blob:https://web.whatsapp.com/1b7a99a0-84e1-4fcf-b6bf-1704f38af7f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WhatsApp Image 2023-10-26 at 11.00.19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066800"/>
            <a:ext cx="4724401" cy="533400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28600" y="1219200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Program:Temperature</a:t>
            </a:r>
            <a:r>
              <a:rPr lang="en-US" sz="5400" dirty="0" smtClean="0"/>
              <a:t> sensor</a:t>
            </a:r>
            <a:endParaRPr lang="en-US" sz="5400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DS18B20_pin = A1; /* DS18B20 O/P pin */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.begin</a:t>
            </a:r>
            <a:r>
              <a:rPr lang="en-US" dirty="0" smtClean="0"/>
              <a:t>(9600);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 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temp_adc_val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 float </a:t>
            </a:r>
            <a:r>
              <a:rPr lang="en-US" dirty="0" err="1" smtClean="0"/>
              <a:t>temp_val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 </a:t>
            </a:r>
            <a:r>
              <a:rPr lang="en-US" dirty="0" err="1" smtClean="0"/>
              <a:t>temp_adc_val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(DS18B20_pin); /* Read Temperature */</a:t>
            </a:r>
          </a:p>
          <a:p>
            <a:pPr>
              <a:buNone/>
            </a:pPr>
            <a:r>
              <a:rPr lang="en-US" dirty="0" smtClean="0"/>
              <a:t>  </a:t>
            </a:r>
            <a:r>
              <a:rPr lang="en-US" dirty="0" err="1" smtClean="0"/>
              <a:t>temp_val</a:t>
            </a:r>
            <a:r>
              <a:rPr lang="en-US" dirty="0" smtClean="0"/>
              <a:t> = (</a:t>
            </a:r>
            <a:r>
              <a:rPr lang="en-US" dirty="0" err="1" smtClean="0"/>
              <a:t>temp_adc_val</a:t>
            </a:r>
            <a:r>
              <a:rPr lang="en-US" dirty="0" smtClean="0"/>
              <a:t> * 4.88); /* Convert </a:t>
            </a:r>
            <a:r>
              <a:rPr lang="en-US" dirty="0" err="1" smtClean="0"/>
              <a:t>adc</a:t>
            </a:r>
            <a:r>
              <a:rPr lang="en-US" dirty="0" smtClean="0"/>
              <a:t> value to equivalent voltage */</a:t>
            </a:r>
          </a:p>
          <a:p>
            <a:pPr>
              <a:buNone/>
            </a:pPr>
            <a:r>
              <a:rPr lang="en-US" dirty="0" smtClean="0"/>
              <a:t>  </a:t>
            </a:r>
            <a:r>
              <a:rPr lang="en-US" dirty="0" err="1" smtClean="0"/>
              <a:t>temp_val</a:t>
            </a:r>
            <a:r>
              <a:rPr lang="en-US" dirty="0" smtClean="0"/>
              <a:t> = (</a:t>
            </a:r>
            <a:r>
              <a:rPr lang="en-US" dirty="0" err="1" smtClean="0"/>
              <a:t>temp_val</a:t>
            </a:r>
            <a:r>
              <a:rPr lang="en-US" dirty="0" smtClean="0"/>
              <a:t>/10); /* DS18B20 gives output of 10mv/°C */</a:t>
            </a:r>
          </a:p>
          <a:p>
            <a:pPr>
              <a:buNone/>
            </a:pPr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.print</a:t>
            </a:r>
            <a:r>
              <a:rPr lang="en-US" dirty="0" smtClean="0"/>
              <a:t>("Temperature = ");</a:t>
            </a:r>
          </a:p>
          <a:p>
            <a:pPr>
              <a:buNone/>
            </a:pPr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.print</a:t>
            </a:r>
            <a:r>
              <a:rPr lang="en-US" dirty="0" smtClean="0"/>
              <a:t>(</a:t>
            </a:r>
            <a:r>
              <a:rPr lang="en-US" dirty="0" err="1" smtClean="0"/>
              <a:t>temp_val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.print</a:t>
            </a:r>
            <a:r>
              <a:rPr lang="en-US" dirty="0" smtClean="0"/>
              <a:t>(" Degree Celsius\n");</a:t>
            </a:r>
          </a:p>
          <a:p>
            <a:pPr>
              <a:buNone/>
            </a:pPr>
            <a:r>
              <a:rPr lang="en-US" dirty="0" smtClean="0"/>
              <a:t>  delay(1000);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867400"/>
            <a:ext cx="7979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Output link: </a:t>
            </a:r>
            <a:r>
              <a:rPr lang="en-US" dirty="0" smtClean="0"/>
              <a:t>https://wokwi.com/projects/379628162270992385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153</TotalTime>
  <Words>241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SMART PUBLIC RESTROOM</vt:lpstr>
      <vt:lpstr>Context:</vt:lpstr>
      <vt:lpstr>INTRODUCTION</vt:lpstr>
      <vt:lpstr>Software required</vt:lpstr>
      <vt:lpstr>Components </vt:lpstr>
      <vt:lpstr>Program:Occupancy indicater</vt:lpstr>
      <vt:lpstr>Slide 7</vt:lpstr>
      <vt:lpstr>Slide 8</vt:lpstr>
      <vt:lpstr>Program:Temperature sensor</vt:lpstr>
      <vt:lpstr>Output:</vt:lpstr>
      <vt:lpstr>Program:Automatic Flush</vt:lpstr>
      <vt:lpstr>Slide 12</vt:lpstr>
      <vt:lpstr>Output:</vt:lpstr>
      <vt:lpstr>Advantages: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PUBLIC RESTROOM</dc:title>
  <dc:creator>ECE LAB - 1</dc:creator>
  <cp:lastModifiedBy>ECE LAB - 1</cp:lastModifiedBy>
  <cp:revision>16</cp:revision>
  <dcterms:created xsi:type="dcterms:W3CDTF">2023-10-25T04:57:14Z</dcterms:created>
  <dcterms:modified xsi:type="dcterms:W3CDTF">2023-10-26T07:13:59Z</dcterms:modified>
</cp:coreProperties>
</file>