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Architecture Microservices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Vue d'ensemble mise a jour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d'Architecture</a:t>
            </a:r>
          </a:p>
        </p:txBody>
      </p:sp>
      <p:pic>
        <p:nvPicPr>
          <p:cNvPr id="3" name="Picture 2" descr="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Composants et Connexions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API Gateway : Entrée unique, routage, JWT, CORS</a:t>
            </a:r>
          </a:p>
          <a:p>
            <a:pPr/>
            <a:r>
              <a:t>Auth Service : Generation des Token JWT</a:t>
            </a:r>
          </a:p>
          <a:p>
            <a:pPr/>
            <a:r>
              <a:t>Eureka Server : Découverte dynamique des microservices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1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✔ Auth Service</a:t>
            </a:r>
          </a:p>
          <a:p>
            <a:pPr/>
            <a:r>
              <a:t>✔ MongoDB</a:t>
            </a:r>
          </a:p>
          <a:p>
            <a:pPr/>
            <a:r>
              <a:t>✔ Exécute tests via Selenium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2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✔ Auth Service</a:t>
            </a:r>
          </a:p>
          <a:p>
            <a:pPr/>
            <a:r>
              <a:t>✔ MongoDB</a:t>
            </a:r>
          </a:p>
          <a:p>
            <a:pPr/>
            <a:r>
              <a:t>✔ Exécute tests via Selenium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2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✔ Auth Service</a:t>
            </a:r>
          </a:p>
          <a:p>
            <a:pPr/>
            <a:r>
              <a:t>✔ MongoDB</a:t>
            </a:r>
          </a:p>
          <a:p>
            <a:pPr/>
            <a:r>
              <a:t>✔ Mysql</a:t>
            </a:r>
          </a:p>
          <a:p>
            <a:pPr/>
            <a:r>
              <a:t>✔ Exécute tests via Selenium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Sécurité &amp; Flows JWT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✔ Rotation de clés JWT via JWKS</a:t>
            </a:r>
          </a:p>
          <a:p>
            <a:pPr/>
            <a:r>
              <a:t>✔ Health checks &amp; métriques Actuator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