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79D40-6CE6-4927-86DE-AABFA3BA0C4D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134A5-4FE7-4CA8-8551-023318BA9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68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73C-FCDE-4FF1-80BE-9003B96EE6A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A241-1BFB-4350-9054-D5D719FB1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09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73C-FCDE-4FF1-80BE-9003B96EE6A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A241-1BFB-4350-9054-D5D719FB1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8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73C-FCDE-4FF1-80BE-9003B96EE6A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A241-1BFB-4350-9054-D5D719FB1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75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73C-FCDE-4FF1-80BE-9003B96EE6A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A241-1BFB-4350-9054-D5D719FB1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03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73C-FCDE-4FF1-80BE-9003B96EE6A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A241-1BFB-4350-9054-D5D719FB1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18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73C-FCDE-4FF1-80BE-9003B96EE6A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A241-1BFB-4350-9054-D5D719FB1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26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73C-FCDE-4FF1-80BE-9003B96EE6A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A241-1BFB-4350-9054-D5D719FB1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73C-FCDE-4FF1-80BE-9003B96EE6A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A241-1BFB-4350-9054-D5D719FB1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73C-FCDE-4FF1-80BE-9003B96EE6A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A241-1BFB-4350-9054-D5D719FB1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8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73C-FCDE-4FF1-80BE-9003B96EE6A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A241-1BFB-4350-9054-D5D719FB1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27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73C-FCDE-4FF1-80BE-9003B96EE6A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A241-1BFB-4350-9054-D5D719FB1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65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B73C-FCDE-4FF1-80BE-9003B96EE6A0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AA241-1BFB-4350-9054-D5D719FB1C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80115" y="967121"/>
            <a:ext cx="4506686" cy="1039092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5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</a:t>
            </a:r>
            <a:r>
              <a:rPr lang="pt-BR" sz="5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Técnico</a:t>
            </a:r>
            <a:endParaRPr lang="pt-BR" sz="5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318655" y="3806259"/>
            <a:ext cx="8125691" cy="2406495"/>
          </a:xfrm>
        </p:spPr>
        <p:txBody>
          <a:bodyPr>
            <a:normAutofit/>
          </a:bodyPr>
          <a:lstStyle/>
          <a:p>
            <a:endParaRPr lang="pt-BR" b="1" dirty="0" smtClean="0">
              <a:solidFill>
                <a:schemeClr val="bg1"/>
              </a:solidFill>
            </a:endParaRPr>
          </a:p>
          <a:p>
            <a:pPr algn="l"/>
            <a:r>
              <a:rPr lang="pt-BR" sz="2000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	Luis Eduardo Camacho Santos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 	Alyne Aparecida Cittadela Fae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 	Abílio Gama Neto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J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unior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 	Pedro Henrique Leal Carneiro da Silva </a:t>
            </a:r>
          </a:p>
        </p:txBody>
      </p:sp>
      <p:sp>
        <p:nvSpPr>
          <p:cNvPr id="14" name="Retângulo 12"/>
          <p:cNvSpPr/>
          <p:nvPr/>
        </p:nvSpPr>
        <p:spPr>
          <a:xfrm>
            <a:off x="8437418" y="3841906"/>
            <a:ext cx="3754581" cy="3016094"/>
          </a:xfrm>
          <a:custGeom>
            <a:avLst/>
            <a:gdLst>
              <a:gd name="connsiteX0" fmla="*/ 0 w 4544291"/>
              <a:gd name="connsiteY0" fmla="*/ 0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0 w 4544291"/>
              <a:gd name="connsiteY4" fmla="*/ 0 h 3616036"/>
              <a:gd name="connsiteX0" fmla="*/ 2064327 w 4544291"/>
              <a:gd name="connsiteY0" fmla="*/ 1939636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2064327 w 4544291"/>
              <a:gd name="connsiteY4" fmla="*/ 1939636 h 361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4291" h="3616036">
                <a:moveTo>
                  <a:pt x="2064327" y="1939636"/>
                </a:moveTo>
                <a:lnTo>
                  <a:pt x="4544291" y="0"/>
                </a:lnTo>
                <a:lnTo>
                  <a:pt x="4544291" y="3616036"/>
                </a:lnTo>
                <a:lnTo>
                  <a:pt x="0" y="3616036"/>
                </a:lnTo>
                <a:lnTo>
                  <a:pt x="2064327" y="193963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9698182" y="4835236"/>
            <a:ext cx="2493818" cy="2022763"/>
          </a:xfrm>
          <a:custGeom>
            <a:avLst/>
            <a:gdLst>
              <a:gd name="connsiteX0" fmla="*/ 0 w 4544291"/>
              <a:gd name="connsiteY0" fmla="*/ 0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0 w 4544291"/>
              <a:gd name="connsiteY4" fmla="*/ 0 h 3616036"/>
              <a:gd name="connsiteX0" fmla="*/ 2064327 w 4544291"/>
              <a:gd name="connsiteY0" fmla="*/ 1939636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2064327 w 4544291"/>
              <a:gd name="connsiteY4" fmla="*/ 1939636 h 361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4291" h="3616036">
                <a:moveTo>
                  <a:pt x="2064327" y="1939636"/>
                </a:moveTo>
                <a:lnTo>
                  <a:pt x="4544291" y="0"/>
                </a:lnTo>
                <a:lnTo>
                  <a:pt x="4544291" y="3616036"/>
                </a:lnTo>
                <a:lnTo>
                  <a:pt x="0" y="3616036"/>
                </a:lnTo>
                <a:lnTo>
                  <a:pt x="2064327" y="193963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2"/>
          <p:cNvSpPr/>
          <p:nvPr/>
        </p:nvSpPr>
        <p:spPr>
          <a:xfrm rot="16200000">
            <a:off x="8518448" y="168350"/>
            <a:ext cx="3841905" cy="3505200"/>
          </a:xfrm>
          <a:custGeom>
            <a:avLst/>
            <a:gdLst>
              <a:gd name="connsiteX0" fmla="*/ 0 w 4544291"/>
              <a:gd name="connsiteY0" fmla="*/ 0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0 w 4544291"/>
              <a:gd name="connsiteY4" fmla="*/ 0 h 3616036"/>
              <a:gd name="connsiteX0" fmla="*/ 2064327 w 4544291"/>
              <a:gd name="connsiteY0" fmla="*/ 1939636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2064327 w 4544291"/>
              <a:gd name="connsiteY4" fmla="*/ 1939636 h 361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4291" h="3616036">
                <a:moveTo>
                  <a:pt x="2064327" y="1939636"/>
                </a:moveTo>
                <a:lnTo>
                  <a:pt x="4544291" y="0"/>
                </a:lnTo>
                <a:lnTo>
                  <a:pt x="4544291" y="3616036"/>
                </a:lnTo>
                <a:lnTo>
                  <a:pt x="0" y="3616036"/>
                </a:lnTo>
                <a:lnTo>
                  <a:pt x="2064327" y="193963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2"/>
          <p:cNvSpPr/>
          <p:nvPr/>
        </p:nvSpPr>
        <p:spPr>
          <a:xfrm rot="16200000">
            <a:off x="9663547" y="187036"/>
            <a:ext cx="2715492" cy="2341416"/>
          </a:xfrm>
          <a:custGeom>
            <a:avLst/>
            <a:gdLst>
              <a:gd name="connsiteX0" fmla="*/ 0 w 4544291"/>
              <a:gd name="connsiteY0" fmla="*/ 0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0 w 4544291"/>
              <a:gd name="connsiteY4" fmla="*/ 0 h 3616036"/>
              <a:gd name="connsiteX0" fmla="*/ 2064327 w 4544291"/>
              <a:gd name="connsiteY0" fmla="*/ 1939636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2064327 w 4544291"/>
              <a:gd name="connsiteY4" fmla="*/ 1939636 h 361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4291" h="3616036">
                <a:moveTo>
                  <a:pt x="2064327" y="1939636"/>
                </a:moveTo>
                <a:lnTo>
                  <a:pt x="4544291" y="0"/>
                </a:lnTo>
                <a:lnTo>
                  <a:pt x="4544291" y="3616036"/>
                </a:lnTo>
                <a:lnTo>
                  <a:pt x="0" y="3616036"/>
                </a:lnTo>
                <a:lnTo>
                  <a:pt x="2064327" y="193963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-333421" y="-1386986"/>
            <a:ext cx="4388063" cy="448825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pt-BR" sz="8000" dirty="0" smtClean="0"/>
              <a:t> Pac</a:t>
            </a:r>
            <a:endParaRPr lang="pt-BR" sz="8000" dirty="0"/>
          </a:p>
          <a:p>
            <a:pPr algn="ctr"/>
            <a:r>
              <a:rPr lang="pt-BR" sz="2000" dirty="0" smtClean="0"/>
              <a:t>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Peças altamente   </a:t>
            </a:r>
            <a:r>
              <a:rPr lang="pt-BR" sz="2400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compatíveis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" y="742865"/>
            <a:ext cx="755798" cy="7376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301837" y="1857424"/>
            <a:ext cx="6155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Sistemas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87" y="-116897"/>
            <a:ext cx="12431243" cy="6996545"/>
          </a:xfrm>
          <a:prstGeom prst="rect">
            <a:avLst/>
          </a:prstGeom>
        </p:spPr>
      </p:pic>
      <p:sp>
        <p:nvSpPr>
          <p:cNvPr id="20" name="Título 19"/>
          <p:cNvSpPr>
            <a:spLocks noGrp="1"/>
          </p:cNvSpPr>
          <p:nvPr>
            <p:ph type="ctrTitle"/>
          </p:nvPr>
        </p:nvSpPr>
        <p:spPr>
          <a:xfrm>
            <a:off x="4062300" y="143993"/>
            <a:ext cx="3990109" cy="10405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t-BR" sz="7200" b="1" dirty="0">
                <a:solidFill>
                  <a:schemeClr val="bg1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7200" b="1" dirty="0" smtClean="0">
                <a:solidFill>
                  <a:schemeClr val="bg1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quipe</a:t>
            </a:r>
            <a:endParaRPr lang="pt-BR" sz="7200" b="1" dirty="0">
              <a:solidFill>
                <a:schemeClr val="bg1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tângulo 12"/>
          <p:cNvSpPr/>
          <p:nvPr/>
        </p:nvSpPr>
        <p:spPr>
          <a:xfrm rot="10800000">
            <a:off x="6921" y="-13713"/>
            <a:ext cx="4003972" cy="3453540"/>
          </a:xfrm>
          <a:custGeom>
            <a:avLst/>
            <a:gdLst>
              <a:gd name="connsiteX0" fmla="*/ 0 w 4544291"/>
              <a:gd name="connsiteY0" fmla="*/ 0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0 w 4544291"/>
              <a:gd name="connsiteY4" fmla="*/ 0 h 3616036"/>
              <a:gd name="connsiteX0" fmla="*/ 2064327 w 4544291"/>
              <a:gd name="connsiteY0" fmla="*/ 1939636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2064327 w 4544291"/>
              <a:gd name="connsiteY4" fmla="*/ 1939636 h 361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4291" h="3616036">
                <a:moveTo>
                  <a:pt x="2064327" y="1939636"/>
                </a:moveTo>
                <a:lnTo>
                  <a:pt x="4544291" y="0"/>
                </a:lnTo>
                <a:lnTo>
                  <a:pt x="4544291" y="3616036"/>
                </a:lnTo>
                <a:lnTo>
                  <a:pt x="0" y="3616036"/>
                </a:lnTo>
                <a:lnTo>
                  <a:pt x="2064327" y="193963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12"/>
          <p:cNvSpPr/>
          <p:nvPr/>
        </p:nvSpPr>
        <p:spPr>
          <a:xfrm rot="10800000">
            <a:off x="-1" y="-30233"/>
            <a:ext cx="2840183" cy="2429520"/>
          </a:xfrm>
          <a:custGeom>
            <a:avLst/>
            <a:gdLst>
              <a:gd name="connsiteX0" fmla="*/ 0 w 4544291"/>
              <a:gd name="connsiteY0" fmla="*/ 0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0 w 4544291"/>
              <a:gd name="connsiteY4" fmla="*/ 0 h 3616036"/>
              <a:gd name="connsiteX0" fmla="*/ 2064327 w 4544291"/>
              <a:gd name="connsiteY0" fmla="*/ 1939636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2064327 w 4544291"/>
              <a:gd name="connsiteY4" fmla="*/ 1939636 h 361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4291" h="3616036">
                <a:moveTo>
                  <a:pt x="2064327" y="1939636"/>
                </a:moveTo>
                <a:lnTo>
                  <a:pt x="4544291" y="0"/>
                </a:lnTo>
                <a:lnTo>
                  <a:pt x="4544291" y="3616036"/>
                </a:lnTo>
                <a:lnTo>
                  <a:pt x="0" y="3616036"/>
                </a:lnTo>
                <a:lnTo>
                  <a:pt x="2064327" y="193963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9071812" y="-481263"/>
            <a:ext cx="3762840" cy="3597442"/>
          </a:xfrm>
          <a:prstGeom prst="ellipse">
            <a:avLst/>
          </a:prstGeom>
          <a:solidFill>
            <a:schemeClr val="tx2"/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pt-BR" sz="7200" dirty="0" err="1"/>
              <a:t>Pac</a:t>
            </a:r>
            <a:endParaRPr lang="pt-BR" sz="7200" dirty="0"/>
          </a:p>
          <a:p>
            <a:pPr algn="ctr"/>
            <a:r>
              <a:rPr lang="pt-BR" sz="20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Peças </a:t>
            </a:r>
            <a:r>
              <a:rPr lang="pt-BR" sz="2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altamente compatíveis</a:t>
            </a:r>
          </a:p>
          <a:p>
            <a:pPr algn="ctr"/>
            <a:endParaRPr lang="pt-BR" sz="2000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160" y="500588"/>
            <a:ext cx="747537" cy="739359"/>
          </a:xfrm>
          <a:prstGeom prst="rect">
            <a:avLst/>
          </a:prstGeom>
        </p:spPr>
      </p:pic>
      <p:sp>
        <p:nvSpPr>
          <p:cNvPr id="34" name="Retângulo 12"/>
          <p:cNvSpPr/>
          <p:nvPr/>
        </p:nvSpPr>
        <p:spPr>
          <a:xfrm rot="5400000">
            <a:off x="-305236" y="3540267"/>
            <a:ext cx="3651538" cy="3027223"/>
          </a:xfrm>
          <a:custGeom>
            <a:avLst/>
            <a:gdLst>
              <a:gd name="connsiteX0" fmla="*/ 0 w 4544291"/>
              <a:gd name="connsiteY0" fmla="*/ 0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0 w 4544291"/>
              <a:gd name="connsiteY4" fmla="*/ 0 h 3616036"/>
              <a:gd name="connsiteX0" fmla="*/ 2064327 w 4544291"/>
              <a:gd name="connsiteY0" fmla="*/ 1939636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2064327 w 4544291"/>
              <a:gd name="connsiteY4" fmla="*/ 1939636 h 361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4291" h="3616036">
                <a:moveTo>
                  <a:pt x="2064327" y="1939636"/>
                </a:moveTo>
                <a:lnTo>
                  <a:pt x="4544291" y="0"/>
                </a:lnTo>
                <a:lnTo>
                  <a:pt x="4544291" y="3616036"/>
                </a:lnTo>
                <a:lnTo>
                  <a:pt x="0" y="3616036"/>
                </a:lnTo>
                <a:lnTo>
                  <a:pt x="2064327" y="193963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12"/>
          <p:cNvSpPr/>
          <p:nvPr/>
        </p:nvSpPr>
        <p:spPr>
          <a:xfrm rot="5400000">
            <a:off x="-228601" y="4621358"/>
            <a:ext cx="2493818" cy="2022763"/>
          </a:xfrm>
          <a:custGeom>
            <a:avLst/>
            <a:gdLst>
              <a:gd name="connsiteX0" fmla="*/ 0 w 4544291"/>
              <a:gd name="connsiteY0" fmla="*/ 0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0 w 4544291"/>
              <a:gd name="connsiteY4" fmla="*/ 0 h 3616036"/>
              <a:gd name="connsiteX0" fmla="*/ 2064327 w 4544291"/>
              <a:gd name="connsiteY0" fmla="*/ 1939636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2064327 w 4544291"/>
              <a:gd name="connsiteY4" fmla="*/ 1939636 h 361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4291" h="3616036">
                <a:moveTo>
                  <a:pt x="2064327" y="1939636"/>
                </a:moveTo>
                <a:lnTo>
                  <a:pt x="4544291" y="0"/>
                </a:lnTo>
                <a:lnTo>
                  <a:pt x="4544291" y="3616036"/>
                </a:lnTo>
                <a:lnTo>
                  <a:pt x="0" y="3616036"/>
                </a:lnTo>
                <a:lnTo>
                  <a:pt x="2064327" y="193963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277581" y="1713057"/>
            <a:ext cx="363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Abílio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Gama Neto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Junior 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	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GO - 17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ea typeface="Adobe Fangsong Std R" panose="02020400000000000000" pitchFamily="18" charset="-128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39" y="1445417"/>
            <a:ext cx="1173085" cy="117308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709556" y="2873096"/>
            <a:ext cx="4492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Luis Eduardo Camacho Santos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	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        SP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-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17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	 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576" y="2539486"/>
            <a:ext cx="1153385" cy="115338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702190" y="3958805"/>
            <a:ext cx="4937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Alyne Aparecida Cittadela Fae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	       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SC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-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18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	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62" y="3623898"/>
            <a:ext cx="1165904" cy="1165904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337879" y="5128397"/>
            <a:ext cx="5666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Pedro Henrique Leal Carneiro da Silva 	       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	  SC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-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17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	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756" y="4821610"/>
            <a:ext cx="1137784" cy="11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7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3" y="0"/>
            <a:ext cx="12235543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96343" y="1544699"/>
            <a:ext cx="7539324" cy="4545874"/>
          </a:xfrm>
        </p:spPr>
        <p:txBody>
          <a:bodyPr>
            <a:normAutofit/>
          </a:bodyPr>
          <a:lstStyle/>
          <a:p>
            <a:pPr algn="l"/>
            <a:endParaRPr lang="pt-BR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Somos uma empresa com o propósito de ajudar pessoas a montar seu computador ideal.</a:t>
            </a:r>
          </a:p>
          <a:p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fornecemos?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Nós mostramos hardwares compatíveis para montar computadores específicos, sejam eles para uso geral ou para jogos pesados. Aqui mostramos peças de qualidade e que estão em alta no mercado.</a:t>
            </a:r>
          </a:p>
          <a:p>
            <a:endParaRPr lang="pt-B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Arredondado 11"/>
          <p:cNvSpPr/>
          <p:nvPr/>
        </p:nvSpPr>
        <p:spPr>
          <a:xfrm>
            <a:off x="2097207" y="137195"/>
            <a:ext cx="8019358" cy="1303001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3456684" y="280845"/>
            <a:ext cx="5365720" cy="924251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nós 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0" y="6090573"/>
            <a:ext cx="12279088" cy="8915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-21773" y="6493610"/>
            <a:ext cx="12279087" cy="4963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-571151" y="3553098"/>
            <a:ext cx="3945720" cy="3971112"/>
          </a:xfrm>
          <a:prstGeom prst="ellipse">
            <a:avLst/>
          </a:prstGeom>
          <a:solidFill>
            <a:schemeClr val="tx2"/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   </a:t>
            </a:r>
            <a:r>
              <a:rPr lang="pt-BR" sz="7200" dirty="0" err="1"/>
              <a:t>Pac</a:t>
            </a:r>
            <a:endParaRPr lang="pt-BR" sz="7200" dirty="0"/>
          </a:p>
          <a:p>
            <a:pPr algn="ctr"/>
            <a:r>
              <a:rPr lang="pt-BR" sz="20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Peças </a:t>
            </a:r>
            <a:r>
              <a:rPr lang="pt-BR" sz="2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altamente compatíveis</a:t>
            </a:r>
          </a:p>
          <a:p>
            <a:pPr algn="ctr"/>
            <a:endParaRPr lang="pt-BR" sz="2000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90" y="4722495"/>
            <a:ext cx="747537" cy="73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5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098" y="-138545"/>
            <a:ext cx="12367568" cy="70225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44834" y="204126"/>
            <a:ext cx="4714557" cy="1380511"/>
          </a:xfrm>
        </p:spPr>
        <p:txBody>
          <a:bodyPr/>
          <a:lstStyle/>
          <a:p>
            <a:pPr algn="r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Tecnologias usadas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74287" y="354003"/>
            <a:ext cx="3540341" cy="648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VISUAL STUDIO CODE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1"/>
                </a:solidFill>
              </a:rPr>
              <a:t>  Ambiente de desenvolvimento integrado</a:t>
            </a:r>
            <a:r>
              <a:rPr lang="pt-BR" sz="1800" dirty="0" smtClean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endParaRPr lang="pt-BR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HTML, JAVASCRIPT E CSS </a:t>
            </a:r>
            <a:r>
              <a:rPr lang="pt-BR" sz="2000" dirty="0" smtClean="0">
                <a:solidFill>
                  <a:schemeClr val="bg1"/>
                </a:solidFill>
              </a:rPr>
              <a:t>Desenvolvimento de interface visual e operações lógicas do sistema.</a:t>
            </a:r>
          </a:p>
          <a:p>
            <a:pPr marL="0" indent="0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TRELLO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Controle de atividades.</a:t>
            </a:r>
          </a:p>
          <a:p>
            <a:pPr marL="0" indent="0">
              <a:buNone/>
            </a:pPr>
            <a:endParaRPr lang="pt-B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GITHUB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Plataforma de gerenciamento de versões de software online</a:t>
            </a:r>
            <a:r>
              <a:rPr lang="pt-BR" sz="1800" dirty="0" smtClean="0">
                <a:solidFill>
                  <a:schemeClr val="bg1"/>
                </a:solidFill>
              </a:rPr>
              <a:t>.</a:t>
            </a:r>
            <a:endParaRPr lang="pt-B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1800" dirty="0" smtClean="0">
              <a:solidFill>
                <a:schemeClr val="bg1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1380449" y="1164176"/>
            <a:ext cx="1227908" cy="1436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 rot="5400000">
            <a:off x="2136424" y="822537"/>
            <a:ext cx="801187" cy="14369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2481942" y="493789"/>
            <a:ext cx="666207" cy="13498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9083530" y="4047621"/>
            <a:ext cx="3762840" cy="3597442"/>
          </a:xfrm>
          <a:prstGeom prst="ellipse">
            <a:avLst/>
          </a:prstGeom>
          <a:solidFill>
            <a:schemeClr val="tx2"/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pt-BR" sz="7200" dirty="0" err="1"/>
              <a:t>Pac</a:t>
            </a:r>
            <a:endParaRPr lang="pt-BR" sz="7200" dirty="0"/>
          </a:p>
          <a:p>
            <a:pPr algn="ctr"/>
            <a:r>
              <a:rPr lang="pt-BR" sz="20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Peças </a:t>
            </a:r>
            <a:r>
              <a:rPr lang="pt-BR" sz="2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altamente compatíveis</a:t>
            </a:r>
          </a:p>
          <a:p>
            <a:pPr algn="ctr"/>
            <a:endParaRPr lang="pt-BR" sz="20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56" y="5061098"/>
            <a:ext cx="747537" cy="739359"/>
          </a:xfrm>
          <a:prstGeom prst="rect">
            <a:avLst/>
          </a:prstGeom>
        </p:spPr>
      </p:pic>
      <p:sp>
        <p:nvSpPr>
          <p:cNvPr id="14" name="Retângulo Arredondado 13"/>
          <p:cNvSpPr/>
          <p:nvPr/>
        </p:nvSpPr>
        <p:spPr>
          <a:xfrm>
            <a:off x="1341057" y="2829044"/>
            <a:ext cx="1227908" cy="14369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1446249" y="4849998"/>
            <a:ext cx="1227908" cy="14369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1446249" y="6140793"/>
            <a:ext cx="1227908" cy="14369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 rot="5400000">
            <a:off x="2125033" y="2497045"/>
            <a:ext cx="801187" cy="14369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 rot="5400000">
            <a:off x="2250916" y="4512958"/>
            <a:ext cx="801187" cy="14369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-23168" y="0"/>
            <a:ext cx="1512334" cy="6884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Arredondado 22"/>
          <p:cNvSpPr/>
          <p:nvPr/>
        </p:nvSpPr>
        <p:spPr>
          <a:xfrm rot="5400000">
            <a:off x="2211842" y="5812046"/>
            <a:ext cx="801187" cy="14369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Arredondado 26"/>
          <p:cNvSpPr/>
          <p:nvPr/>
        </p:nvSpPr>
        <p:spPr>
          <a:xfrm>
            <a:off x="2579664" y="4159527"/>
            <a:ext cx="529068" cy="13498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/>
          <p:cNvSpPr/>
          <p:nvPr/>
        </p:nvSpPr>
        <p:spPr>
          <a:xfrm>
            <a:off x="2451062" y="2155404"/>
            <a:ext cx="666207" cy="13498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Divisa 32"/>
          <p:cNvSpPr/>
          <p:nvPr/>
        </p:nvSpPr>
        <p:spPr>
          <a:xfrm>
            <a:off x="2879062" y="5371242"/>
            <a:ext cx="274278" cy="358794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8" name="Divisa 37"/>
          <p:cNvSpPr/>
          <p:nvPr/>
        </p:nvSpPr>
        <p:spPr>
          <a:xfrm>
            <a:off x="2946915" y="2043497"/>
            <a:ext cx="274278" cy="358794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Divisa 39"/>
          <p:cNvSpPr/>
          <p:nvPr/>
        </p:nvSpPr>
        <p:spPr>
          <a:xfrm>
            <a:off x="2923492" y="4047621"/>
            <a:ext cx="274278" cy="358794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Divisa 40"/>
          <p:cNvSpPr/>
          <p:nvPr/>
        </p:nvSpPr>
        <p:spPr>
          <a:xfrm>
            <a:off x="2978444" y="390030"/>
            <a:ext cx="274278" cy="358794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Retângulo Arredondado 42"/>
          <p:cNvSpPr/>
          <p:nvPr/>
        </p:nvSpPr>
        <p:spPr>
          <a:xfrm>
            <a:off x="2568965" y="5483298"/>
            <a:ext cx="529068" cy="13498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 rot="16200000">
            <a:off x="-3105831" y="3057741"/>
            <a:ext cx="6871004" cy="7815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7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2" y="0"/>
            <a:ext cx="1220094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27892" y="403134"/>
            <a:ext cx="6927273" cy="2625519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 home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29020" y="2863792"/>
            <a:ext cx="8525015" cy="5908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página 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um usuário comum poderá acessar as páginas de cadastro, 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informações das peças, 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pcs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prontos e informações da empresa.</a:t>
            </a: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0" y="0"/>
            <a:ext cx="1220094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1127" y="-2929"/>
            <a:ext cx="5514109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solidFill>
                  <a:schemeClr val="bg1"/>
                </a:solidFill>
              </a:rPr>
              <a:t>   Página home</a:t>
            </a:r>
            <a:r>
              <a:rPr lang="pt-BR" sz="5400" dirty="0" smtClean="0">
                <a:solidFill>
                  <a:schemeClr val="bg1"/>
                </a:solidFill>
              </a:rPr>
              <a:t> 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4"/>
          <a:stretch/>
        </p:blipFill>
        <p:spPr>
          <a:xfrm>
            <a:off x="1367130" y="1322634"/>
            <a:ext cx="9448800" cy="50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67568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345" y="506126"/>
            <a:ext cx="5001491" cy="1460499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20983" y="2220011"/>
            <a:ext cx="8797636" cy="2192301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Agradecemos pela oportunidade que o Senai nos proporcionou pelo projeto </a:t>
            </a:r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Softplan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odificando  o Futuro, agradecemos a equipe do Senai, a equipe da </a:t>
            </a:r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Softplan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assim como os professores e amigos que nos ajudaram durante o projeto.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12"/>
          <p:cNvSpPr/>
          <p:nvPr/>
        </p:nvSpPr>
        <p:spPr>
          <a:xfrm rot="5400000">
            <a:off x="-305236" y="3540267"/>
            <a:ext cx="3651538" cy="3027223"/>
          </a:xfrm>
          <a:custGeom>
            <a:avLst/>
            <a:gdLst>
              <a:gd name="connsiteX0" fmla="*/ 0 w 4544291"/>
              <a:gd name="connsiteY0" fmla="*/ 0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0 w 4544291"/>
              <a:gd name="connsiteY4" fmla="*/ 0 h 3616036"/>
              <a:gd name="connsiteX0" fmla="*/ 2064327 w 4544291"/>
              <a:gd name="connsiteY0" fmla="*/ 1939636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2064327 w 4544291"/>
              <a:gd name="connsiteY4" fmla="*/ 1939636 h 361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4291" h="3616036">
                <a:moveTo>
                  <a:pt x="2064327" y="1939636"/>
                </a:moveTo>
                <a:lnTo>
                  <a:pt x="4544291" y="0"/>
                </a:lnTo>
                <a:lnTo>
                  <a:pt x="4544291" y="3616036"/>
                </a:lnTo>
                <a:lnTo>
                  <a:pt x="0" y="3616036"/>
                </a:lnTo>
                <a:lnTo>
                  <a:pt x="2064327" y="193963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12"/>
          <p:cNvSpPr/>
          <p:nvPr/>
        </p:nvSpPr>
        <p:spPr>
          <a:xfrm rot="5400000">
            <a:off x="-228601" y="4621358"/>
            <a:ext cx="2493818" cy="2022763"/>
          </a:xfrm>
          <a:custGeom>
            <a:avLst/>
            <a:gdLst>
              <a:gd name="connsiteX0" fmla="*/ 0 w 4544291"/>
              <a:gd name="connsiteY0" fmla="*/ 0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0 w 4544291"/>
              <a:gd name="connsiteY4" fmla="*/ 0 h 3616036"/>
              <a:gd name="connsiteX0" fmla="*/ 2064327 w 4544291"/>
              <a:gd name="connsiteY0" fmla="*/ 1939636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2064327 w 4544291"/>
              <a:gd name="connsiteY4" fmla="*/ 1939636 h 361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4291" h="3616036">
                <a:moveTo>
                  <a:pt x="2064327" y="1939636"/>
                </a:moveTo>
                <a:lnTo>
                  <a:pt x="4544291" y="0"/>
                </a:lnTo>
                <a:lnTo>
                  <a:pt x="4544291" y="3616036"/>
                </a:lnTo>
                <a:lnTo>
                  <a:pt x="0" y="3616036"/>
                </a:lnTo>
                <a:lnTo>
                  <a:pt x="2064327" y="193963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12"/>
          <p:cNvSpPr/>
          <p:nvPr/>
        </p:nvSpPr>
        <p:spPr>
          <a:xfrm rot="16200000">
            <a:off x="8726095" y="237797"/>
            <a:ext cx="3879272" cy="3403675"/>
          </a:xfrm>
          <a:custGeom>
            <a:avLst/>
            <a:gdLst>
              <a:gd name="connsiteX0" fmla="*/ 0 w 4544291"/>
              <a:gd name="connsiteY0" fmla="*/ 0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0 w 4544291"/>
              <a:gd name="connsiteY4" fmla="*/ 0 h 3616036"/>
              <a:gd name="connsiteX0" fmla="*/ 2064327 w 4544291"/>
              <a:gd name="connsiteY0" fmla="*/ 1939636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2064327 w 4544291"/>
              <a:gd name="connsiteY4" fmla="*/ 1939636 h 361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4291" h="3616036">
                <a:moveTo>
                  <a:pt x="2064327" y="1939636"/>
                </a:moveTo>
                <a:lnTo>
                  <a:pt x="4544291" y="0"/>
                </a:lnTo>
                <a:lnTo>
                  <a:pt x="4544291" y="3616036"/>
                </a:lnTo>
                <a:lnTo>
                  <a:pt x="0" y="3616036"/>
                </a:lnTo>
                <a:lnTo>
                  <a:pt x="2064327" y="193963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2"/>
          <p:cNvSpPr/>
          <p:nvPr/>
        </p:nvSpPr>
        <p:spPr>
          <a:xfrm rot="16200000">
            <a:off x="9839114" y="187038"/>
            <a:ext cx="2715492" cy="2341416"/>
          </a:xfrm>
          <a:custGeom>
            <a:avLst/>
            <a:gdLst>
              <a:gd name="connsiteX0" fmla="*/ 0 w 4544291"/>
              <a:gd name="connsiteY0" fmla="*/ 0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0 w 4544291"/>
              <a:gd name="connsiteY4" fmla="*/ 0 h 3616036"/>
              <a:gd name="connsiteX0" fmla="*/ 2064327 w 4544291"/>
              <a:gd name="connsiteY0" fmla="*/ 1939636 h 3616036"/>
              <a:gd name="connsiteX1" fmla="*/ 4544291 w 4544291"/>
              <a:gd name="connsiteY1" fmla="*/ 0 h 3616036"/>
              <a:gd name="connsiteX2" fmla="*/ 4544291 w 4544291"/>
              <a:gd name="connsiteY2" fmla="*/ 3616036 h 3616036"/>
              <a:gd name="connsiteX3" fmla="*/ 0 w 4544291"/>
              <a:gd name="connsiteY3" fmla="*/ 3616036 h 3616036"/>
              <a:gd name="connsiteX4" fmla="*/ 2064327 w 4544291"/>
              <a:gd name="connsiteY4" fmla="*/ 1939636 h 361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4291" h="3616036">
                <a:moveTo>
                  <a:pt x="2064327" y="1939636"/>
                </a:moveTo>
                <a:lnTo>
                  <a:pt x="4544291" y="0"/>
                </a:lnTo>
                <a:lnTo>
                  <a:pt x="4544291" y="3616036"/>
                </a:lnTo>
                <a:lnTo>
                  <a:pt x="0" y="3616036"/>
                </a:lnTo>
                <a:lnTo>
                  <a:pt x="2064327" y="193963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9083530" y="4047621"/>
            <a:ext cx="3762840" cy="3597442"/>
          </a:xfrm>
          <a:prstGeom prst="ellipse">
            <a:avLst/>
          </a:prstGeom>
          <a:solidFill>
            <a:schemeClr val="tx2"/>
          </a:solidFill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pt-BR" sz="7200" dirty="0" err="1"/>
              <a:t>Pac</a:t>
            </a:r>
            <a:endParaRPr lang="pt-BR" sz="7200" dirty="0"/>
          </a:p>
          <a:p>
            <a:pPr algn="ctr"/>
            <a:r>
              <a:rPr lang="pt-BR" sz="20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Peças </a:t>
            </a:r>
            <a:r>
              <a:rPr lang="pt-BR" sz="2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altamente compatíveis</a:t>
            </a:r>
          </a:p>
          <a:p>
            <a:pPr algn="ctr"/>
            <a:endParaRPr lang="pt-BR" sz="2000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56" y="5061098"/>
            <a:ext cx="747537" cy="73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212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Adobe Fangsong Std R</vt:lpstr>
      <vt:lpstr>Arial</vt:lpstr>
      <vt:lpstr>Calibri</vt:lpstr>
      <vt:lpstr>Calibri Light</vt:lpstr>
      <vt:lpstr>Tema do Office</vt:lpstr>
      <vt:lpstr> Curso Técnico</vt:lpstr>
      <vt:lpstr>Equipe</vt:lpstr>
      <vt:lpstr> Sobre nós </vt:lpstr>
      <vt:lpstr>Tecnologias usadas</vt:lpstr>
      <vt:lpstr>Funcionalidades da página home</vt:lpstr>
      <vt:lpstr>   Página home 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78</cp:revision>
  <dcterms:created xsi:type="dcterms:W3CDTF">2022-03-11T18:26:15Z</dcterms:created>
  <dcterms:modified xsi:type="dcterms:W3CDTF">2022-03-24T19:41:31Z</dcterms:modified>
</cp:coreProperties>
</file>