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5" r:id="rId5"/>
    <p:sldId id="271" r:id="rId6"/>
    <p:sldId id="270" r:id="rId7"/>
    <p:sldId id="284" r:id="rId8"/>
    <p:sldId id="264" r:id="rId9"/>
    <p:sldId id="272" r:id="rId10"/>
    <p:sldId id="274" r:id="rId11"/>
    <p:sldId id="273" r:id="rId12"/>
    <p:sldId id="275" r:id="rId13"/>
    <p:sldId id="285" r:id="rId14"/>
    <p:sldId id="276" r:id="rId15"/>
    <p:sldId id="26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9" r:id="rId25"/>
    <p:sldId id="288" r:id="rId26"/>
    <p:sldId id="290" r:id="rId27"/>
    <p:sldId id="291" r:id="rId28"/>
    <p:sldId id="293" r:id="rId29"/>
    <p:sldId id="294" r:id="rId30"/>
    <p:sldId id="295" r:id="rId31"/>
    <p:sldId id="292" r:id="rId32"/>
    <p:sldId id="296" r:id="rId33"/>
    <p:sldId id="297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-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6CE7A-9BF2-A68C-6030-C558750A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EDB13-6316-5DED-71C6-B57B5BCB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390D1-0C0A-5C34-7423-C899A6D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6BBF5-38B2-1A56-032C-0402562C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B7AF4-9365-1BE7-6F50-201DFE7E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96F4-D3DF-A5B0-32AA-0397E2CB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3597EE-F918-DC1B-9963-DD7C68C5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DF324-D615-DFBF-2CC3-63533F43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AC81C-23EA-CB61-1DB0-FBC824CA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C2441-D4A3-4A23-8230-6722AD2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8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815B95-4170-4D7E-DF8E-6957D60B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4BE73-15CC-97B1-E424-A9D4D3246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BAC2F-1AAF-2CAD-6CBE-8953266A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1D59A-B325-6B2E-A4B2-C135A4BB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3B3B5-042E-CF7B-FF33-52D32D4C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25ACB-AC50-5C1D-E7CE-7982F3B5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CF094-F119-FEB7-EDF3-DDBF5F5D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7DD6F-2B68-8447-9C6C-563150A1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38E0A-28CA-ABB2-3A11-16EECBD9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DA344-CE60-F415-907F-A6984144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15E2-346D-2DD6-3436-EBAA5030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85F9B-CB5E-BD3F-A6CE-CC298251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FE09F-010F-D5E7-6521-F0A70C57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87B0F-0BAC-2C75-0FA8-72502814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8EF81-A644-D8B0-06D3-87FD4533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64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6FB64-743D-5CEE-43FC-666681D6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9173A-6115-0085-E3FC-D5A538CDA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2DF184-944C-E3C3-7CA6-7F5F1BCBE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0DF4E-5B50-EAEA-C9EB-5B0B87C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36EEB3-B0F6-2060-F2A7-99239F5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02914-610A-CD50-0535-963ACAD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CB552-F7E9-9C3F-D7DC-02B7E07C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2D861-1F3E-3B0A-D27B-1FAFC5EB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B414A-F803-267A-315D-3B3AA87C4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FBB9A0-1350-1758-5666-4D52A83E8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9AA11C-7EC1-3450-4FE8-AF4A06448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39CB1F-B424-8656-3BD3-F3D886DD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D2C252-184A-D5D3-F983-FCDE052C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6AC89F-DBFC-99C0-3957-35A542F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7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294DD-7F4E-F3E3-1000-1DBC53FF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68BC38-9034-C2A2-6C4C-542B90A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11385C-6E29-76FD-1201-6DD9AE5B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EC3C5-88A9-FF39-8F96-DE982B2F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9D2E86-D802-D235-58C6-E8E3AA1D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FFA567-B5EF-E36C-872F-53F43937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AB430-7D79-3D04-F0BE-02B19B04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9331-98FF-17E4-8064-98424C13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0DC62-7E21-6932-E375-2A8FC5CB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E9074-D07D-9DEB-3CA5-745ACC01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143D5-8F0A-C250-9934-F8983D6C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31D97-DC5F-687D-F1B7-FDFBC4A2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68FCD-D351-E85A-31A3-9D8C293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0C9E-251B-A648-AF08-92211CC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A55872-8ED1-C5C1-A449-BF7261B9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4C39B1-BBF0-BAAB-55B0-87C39E9F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0232A-E895-2A35-4A5F-7D6BFE20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59AAB-4E30-175E-7F1B-85ACCFD9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2A43D7-03B5-F9A6-5B70-0F608CE4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EE3C03-3629-8FC8-2678-BE4D383F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3FE7A-D7F0-A23A-C359-17019DAD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FC8C2-4DF1-815D-347B-5C6D2CBB3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E00A-49F5-4272-BD6F-5B18FD93A4B1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C0B0A-489C-E74D-3EB8-245CFB006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DBC77-CF11-A931-B489-34709BD6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D0F7-638F-4C81-A1A5-9537FE51EEC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068587654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31C8EB9-8BAE-3CF0-02A3-CF6D3F203CC1}"/>
              </a:ext>
            </a:extLst>
          </p:cNvPr>
          <p:cNvSpPr txBox="1"/>
          <p:nvPr userDrawn="1"/>
        </p:nvSpPr>
        <p:spPr>
          <a:xfrm>
            <a:off x="0" y="6595656"/>
            <a:ext cx="9186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Confidencial</a:t>
            </a:r>
          </a:p>
        </p:txBody>
      </p:sp>
    </p:spTree>
    <p:extLst>
      <p:ext uri="{BB962C8B-B14F-4D97-AF65-F5344CB8AC3E}">
        <p14:creationId xmlns:p14="http://schemas.microsoft.com/office/powerpoint/2010/main" val="41824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Navegavel_tela_apr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232C230-6868-004C-6949-93EF87DDAE6C}"/>
              </a:ext>
            </a:extLst>
          </p:cNvPr>
          <p:cNvGrpSpPr/>
          <p:nvPr/>
        </p:nvGrpSpPr>
        <p:grpSpPr>
          <a:xfrm>
            <a:off x="1662528" y="1288748"/>
            <a:ext cx="9417290" cy="4500134"/>
            <a:chOff x="1662528" y="1288748"/>
            <a:chExt cx="9417290" cy="450013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B3C5F87-FB46-C864-2A18-4E5722CD4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528" y="1288748"/>
              <a:ext cx="9417290" cy="4500134"/>
            </a:xfrm>
            <a:prstGeom prst="rect">
              <a:avLst/>
            </a:prstGeom>
          </p:spPr>
        </p:pic>
        <p:pic>
          <p:nvPicPr>
            <p:cNvPr id="3" name="Imagem 3" descr="image001.jpg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7460B525-B368-0F6A-3278-550C40CB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460" y="2150177"/>
              <a:ext cx="577058" cy="46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70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18534" y="2224625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22EB113-9847-F025-E4A0-570A3662251C}"/>
              </a:ext>
            </a:extLst>
          </p:cNvPr>
          <p:cNvSpPr/>
          <p:nvPr/>
        </p:nvSpPr>
        <p:spPr>
          <a:xfrm>
            <a:off x="3850105" y="2323823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Engenharia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01783CA-66B4-8486-DECE-65903E84A4D5}"/>
              </a:ext>
            </a:extLst>
          </p:cNvPr>
          <p:cNvSpPr/>
          <p:nvPr/>
        </p:nvSpPr>
        <p:spPr>
          <a:xfrm>
            <a:off x="3850105" y="2765222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e-mail a ser alterado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30FAD14-094D-2336-24C7-8D5D7B2843D8}"/>
              </a:ext>
            </a:extLst>
          </p:cNvPr>
          <p:cNvSpPr/>
          <p:nvPr/>
        </p:nvSpPr>
        <p:spPr>
          <a:xfrm>
            <a:off x="3850105" y="3195720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Patrícia Alves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CD68F31-D99F-BB87-EBC0-55523F713624}"/>
              </a:ext>
            </a:extLst>
          </p:cNvPr>
          <p:cNvSpPr/>
          <p:nvPr/>
        </p:nvSpPr>
        <p:spPr>
          <a:xfrm>
            <a:off x="3850105" y="3650275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Patricia.alves@empresa.com</a:t>
            </a:r>
          </a:p>
        </p:txBody>
      </p:sp>
      <p:sp>
        <p:nvSpPr>
          <p:cNvPr id="25" name="Botão de Ação: Ir para o Fim 2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B6AA62-0F55-2425-5C28-7280939BAE15}"/>
              </a:ext>
            </a:extLst>
          </p:cNvPr>
          <p:cNvSpPr/>
          <p:nvPr/>
        </p:nvSpPr>
        <p:spPr>
          <a:xfrm rot="5400000">
            <a:off x="10168878" y="2380235"/>
            <a:ext cx="225032" cy="22085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484202A-FD45-7F9E-529B-B5DD281E0622}"/>
              </a:ext>
            </a:extLst>
          </p:cNvPr>
          <p:cNvSpPr/>
          <p:nvPr/>
        </p:nvSpPr>
        <p:spPr>
          <a:xfrm>
            <a:off x="9634511" y="5826573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Confirma alteração </a:t>
            </a:r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40F0D0AC-F968-FC73-0ADE-5FEDCC515CE5}"/>
              </a:ext>
            </a:extLst>
          </p:cNvPr>
          <p:cNvSpPr/>
          <p:nvPr/>
        </p:nvSpPr>
        <p:spPr>
          <a:xfrm>
            <a:off x="1524384" y="5806602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ABB43A-9D7F-7840-2587-4753287ADBC0}"/>
              </a:ext>
            </a:extLst>
          </p:cNvPr>
          <p:cNvSpPr/>
          <p:nvPr/>
        </p:nvSpPr>
        <p:spPr>
          <a:xfrm>
            <a:off x="3577660" y="1551024"/>
            <a:ext cx="6593306" cy="3537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Alterar Cadastro</a:t>
            </a:r>
          </a:p>
        </p:txBody>
      </p:sp>
      <p:graphicFrame>
        <p:nvGraphicFramePr>
          <p:cNvPr id="6" name="Tabela 30">
            <a:extLst>
              <a:ext uri="{FF2B5EF4-FFF2-40B4-BE49-F238E27FC236}">
                <a16:creationId xmlns:a16="http://schemas.microsoft.com/office/drawing/2014/main" id="{D5310AD6-6466-76FB-7527-139225DB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58654"/>
              </p:ext>
            </p:extLst>
          </p:nvPr>
        </p:nvGraphicFramePr>
        <p:xfrm>
          <a:off x="1710089" y="2320245"/>
          <a:ext cx="1906582" cy="329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582">
                  <a:extLst>
                    <a:ext uri="{9D8B030D-6E8A-4147-A177-3AD203B41FA5}">
                      <a16:colId xmlns:a16="http://schemas.microsoft.com/office/drawing/2014/main" val="901563866"/>
                    </a:ext>
                  </a:extLst>
                </a:gridCol>
              </a:tblGrid>
              <a:tr h="412186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Departamento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612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>
                          <a:latin typeface="Bell MT" panose="02020503060305020303" pitchFamily="18" charset="0"/>
                        </a:rPr>
                        <a:t>E:mail 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26639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869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E-mail: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30521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Novo 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141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Novo E-mail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06225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9700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18369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1BFD123-0B43-5B7E-4973-26E24E571950}"/>
              </a:ext>
            </a:extLst>
          </p:cNvPr>
          <p:cNvSpPr/>
          <p:nvPr/>
        </p:nvSpPr>
        <p:spPr>
          <a:xfrm>
            <a:off x="3850105" y="4093258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Patrícia dias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E87A99-7C5B-D81C-01D8-A68B691C80F0}"/>
              </a:ext>
            </a:extLst>
          </p:cNvPr>
          <p:cNvSpPr/>
          <p:nvPr/>
        </p:nvSpPr>
        <p:spPr>
          <a:xfrm>
            <a:off x="3850105" y="4533876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Patricia.dias@empresa.com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F14B07-3DA8-3484-66EE-F79FB6C6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81662"/>
            <a:ext cx="584230" cy="488975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7E4AC5B-4768-B95B-2AB4-FC20F0E83AC9}"/>
              </a:ext>
            </a:extLst>
          </p:cNvPr>
          <p:cNvSpPr/>
          <p:nvPr/>
        </p:nvSpPr>
        <p:spPr>
          <a:xfrm>
            <a:off x="10049066" y="1845787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390054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384" y="221747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22EB113-9847-F025-E4A0-570A3662251C}"/>
              </a:ext>
            </a:extLst>
          </p:cNvPr>
          <p:cNvSpPr/>
          <p:nvPr/>
        </p:nvSpPr>
        <p:spPr>
          <a:xfrm>
            <a:off x="3850105" y="2323823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Engenharia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01783CA-66B4-8486-DECE-65903E84A4D5}"/>
              </a:ext>
            </a:extLst>
          </p:cNvPr>
          <p:cNvSpPr/>
          <p:nvPr/>
        </p:nvSpPr>
        <p:spPr>
          <a:xfrm>
            <a:off x="3850105" y="2765222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e-mail a ser excluído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30FAD14-094D-2336-24C7-8D5D7B2843D8}"/>
              </a:ext>
            </a:extLst>
          </p:cNvPr>
          <p:cNvSpPr/>
          <p:nvPr/>
        </p:nvSpPr>
        <p:spPr>
          <a:xfrm>
            <a:off x="3850105" y="3195720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Reinaldo Abilio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CD68F31-D99F-BB87-EBC0-55523F713624}"/>
              </a:ext>
            </a:extLst>
          </p:cNvPr>
          <p:cNvSpPr/>
          <p:nvPr/>
        </p:nvSpPr>
        <p:spPr>
          <a:xfrm>
            <a:off x="3850105" y="3650275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reinaldo.abilio@empresa.com</a:t>
            </a:r>
          </a:p>
        </p:txBody>
      </p:sp>
      <p:sp>
        <p:nvSpPr>
          <p:cNvPr id="25" name="Botão de Ação: Ir para o Fim 2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B6AA62-0F55-2425-5C28-7280939BAE15}"/>
              </a:ext>
            </a:extLst>
          </p:cNvPr>
          <p:cNvSpPr/>
          <p:nvPr/>
        </p:nvSpPr>
        <p:spPr>
          <a:xfrm rot="5400000">
            <a:off x="10168878" y="2380235"/>
            <a:ext cx="225032" cy="22085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D0D78B49-9F65-CED3-DD6F-BCFFD46F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52600"/>
              </p:ext>
            </p:extLst>
          </p:nvPr>
        </p:nvGraphicFramePr>
        <p:xfrm>
          <a:off x="1710089" y="2320245"/>
          <a:ext cx="1906582" cy="329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582">
                  <a:extLst>
                    <a:ext uri="{9D8B030D-6E8A-4147-A177-3AD203B41FA5}">
                      <a16:colId xmlns:a16="http://schemas.microsoft.com/office/drawing/2014/main" val="901563866"/>
                    </a:ext>
                  </a:extLst>
                </a:gridCol>
              </a:tblGrid>
              <a:tr h="412186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Departamento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612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Bell MT" panose="02020503060305020303" pitchFamily="18" charset="0"/>
                        </a:rPr>
                        <a:t>E-mail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26639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Bell MT" panose="02020503060305020303" pitchFamily="18" charset="0"/>
                        </a:rPr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869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Bell MT" panose="02020503060305020303" pitchFamily="18" charset="0"/>
                        </a:rPr>
                        <a:t>E-mail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30521"/>
                  </a:ext>
                </a:extLst>
              </a:tr>
              <a:tr h="1648744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1414"/>
                  </a:ext>
                </a:extLst>
              </a:tr>
            </a:tbl>
          </a:graphicData>
        </a:graphic>
      </p:graphicFrame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484202A-FD45-7F9E-529B-B5DD281E0622}"/>
              </a:ext>
            </a:extLst>
          </p:cNvPr>
          <p:cNvSpPr/>
          <p:nvPr/>
        </p:nvSpPr>
        <p:spPr>
          <a:xfrm>
            <a:off x="9634511" y="5826573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Confirma exclusão </a:t>
            </a:r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40F0D0AC-F968-FC73-0ADE-5FEDCC515CE5}"/>
              </a:ext>
            </a:extLst>
          </p:cNvPr>
          <p:cNvSpPr/>
          <p:nvPr/>
        </p:nvSpPr>
        <p:spPr>
          <a:xfrm>
            <a:off x="1524384" y="5933299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ABB43A-9D7F-7840-2587-4753287ADBC0}"/>
              </a:ext>
            </a:extLst>
          </p:cNvPr>
          <p:cNvSpPr/>
          <p:nvPr/>
        </p:nvSpPr>
        <p:spPr>
          <a:xfrm>
            <a:off x="3577660" y="1551024"/>
            <a:ext cx="6593306" cy="3537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Excluir Funcionário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4012DC-80E4-8DC8-48E1-63F835B1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E673115-B282-A656-8545-682F40C27652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304193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5D79BD-C665-58EC-C74C-F948813FD110}"/>
              </a:ext>
            </a:extLst>
          </p:cNvPr>
          <p:cNvSpPr/>
          <p:nvPr/>
        </p:nvSpPr>
        <p:spPr>
          <a:xfrm>
            <a:off x="4466923" y="4853359"/>
            <a:ext cx="705151" cy="194486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951A27-1B60-3E01-4C7B-CE65CBB8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23" y="3086920"/>
            <a:ext cx="2762250" cy="1304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665C02-D8DB-9DC7-1E3D-1BA2018F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2FCF10C-9A3E-4351-2F73-A3D2C84284A2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30243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5D79BD-C665-58EC-C74C-F948813FD110}"/>
              </a:ext>
            </a:extLst>
          </p:cNvPr>
          <p:cNvSpPr/>
          <p:nvPr/>
        </p:nvSpPr>
        <p:spPr>
          <a:xfrm>
            <a:off x="4466923" y="4853359"/>
            <a:ext cx="705151" cy="194486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0E4731-ED8C-2AF6-A7BA-2CACC0FA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57" y="2982145"/>
            <a:ext cx="2771775" cy="1409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1052FA-4A8D-B9FD-96FE-1DA831962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66048C4-614B-0153-4AC4-DD8EB2D400D5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83196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2422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4FD095D-C37A-39C5-1D29-CDDADCEADA64}"/>
              </a:ext>
            </a:extLst>
          </p:cNvPr>
          <p:cNvSpPr/>
          <p:nvPr/>
        </p:nvSpPr>
        <p:spPr>
          <a:xfrm>
            <a:off x="3474180" y="3357846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 Facilita</a:t>
            </a:r>
          </a:p>
          <a:p>
            <a:pPr algn="ctr"/>
            <a:endParaRPr lang="pt-BR" sz="12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415EF0-C2F7-D011-5581-3F5D65CC6AF1}"/>
              </a:ext>
            </a:extLst>
          </p:cNvPr>
          <p:cNvSpPr/>
          <p:nvPr/>
        </p:nvSpPr>
        <p:spPr>
          <a:xfrm>
            <a:off x="4611196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Cadastro de projeto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6ADA00-AA44-A203-E168-1E8781FFF5A0}"/>
              </a:ext>
            </a:extLst>
          </p:cNvPr>
          <p:cNvSpPr/>
          <p:nvPr/>
        </p:nvSpPr>
        <p:spPr>
          <a:xfrm>
            <a:off x="5776463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Progresso Projeto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0CF6CEC-08EE-FCE2-5520-FA7A5009BD74}"/>
              </a:ext>
            </a:extLst>
          </p:cNvPr>
          <p:cNvSpPr/>
          <p:nvPr/>
        </p:nvSpPr>
        <p:spPr>
          <a:xfrm>
            <a:off x="6937935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Permissão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E24CD-80B6-87D4-D3F5-5A360D4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341058-3E48-C75E-4F74-0BAA13FC5F7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D5228D3-98FC-A7DE-3C86-08D988E6F349}"/>
              </a:ext>
            </a:extLst>
          </p:cNvPr>
          <p:cNvSpPr/>
          <p:nvPr/>
        </p:nvSpPr>
        <p:spPr>
          <a:xfrm>
            <a:off x="5000660" y="387098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Novo Projeto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3AA274A-FAE5-D72B-A271-FF253E6CB804}"/>
              </a:ext>
            </a:extLst>
          </p:cNvPr>
          <p:cNvSpPr/>
          <p:nvPr/>
        </p:nvSpPr>
        <p:spPr>
          <a:xfrm>
            <a:off x="5000660" y="4297012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Atribuir Equipe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10DFA45-8A16-45B7-CCDD-0FBCE0166C1C}"/>
              </a:ext>
            </a:extLst>
          </p:cNvPr>
          <p:cNvSpPr/>
          <p:nvPr/>
        </p:nvSpPr>
        <p:spPr>
          <a:xfrm>
            <a:off x="5000660" y="4723044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Cadastrar Atividades</a:t>
            </a:r>
          </a:p>
        </p:txBody>
      </p:sp>
    </p:spTree>
    <p:extLst>
      <p:ext uri="{BB962C8B-B14F-4D97-AF65-F5344CB8AC3E}">
        <p14:creationId xmlns:p14="http://schemas.microsoft.com/office/powerpoint/2010/main" val="71179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 do Projeto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Área demandante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347082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de Inicio: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F3FA51-D55A-00CC-34E4-9804B4291A19}"/>
              </a:ext>
            </a:extLst>
          </p:cNvPr>
          <p:cNvSpPr/>
          <p:nvPr/>
        </p:nvSpPr>
        <p:spPr>
          <a:xfrm>
            <a:off x="5033128" y="344568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termino: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projeto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a área demandante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DA8E17-B6D1-6BD8-2D16-2A8216481874}"/>
              </a:ext>
            </a:extLst>
          </p:cNvPr>
          <p:cNvSpPr/>
          <p:nvPr/>
        </p:nvSpPr>
        <p:spPr>
          <a:xfrm>
            <a:off x="5106567" y="3700886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3701514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5F56F27-EB54-E1E4-B8A7-BE0B7D7FCF37}"/>
              </a:ext>
            </a:extLst>
          </p:cNvPr>
          <p:cNvSpPr/>
          <p:nvPr/>
        </p:nvSpPr>
        <p:spPr>
          <a:xfrm>
            <a:off x="3176740" y="4361819"/>
            <a:ext cx="6593306" cy="5403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A32FF2-AE25-3B0F-AB3D-A3413413452D}"/>
              </a:ext>
            </a:extLst>
          </p:cNvPr>
          <p:cNvSpPr/>
          <p:nvPr/>
        </p:nvSpPr>
        <p:spPr>
          <a:xfrm>
            <a:off x="3103301" y="410550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Descrição: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471350" y="4985486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Cadastrar Projeto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1F32C1C-3BB6-7536-3089-FFBD65E1E624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</a:rPr>
              <a:t>Cadastrar novo Projeto</a:t>
            </a:r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D7486956-E230-2B59-C76C-312B76CC25B7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Atribuir </a:t>
            </a:r>
          </a:p>
          <a:p>
            <a:r>
              <a:rPr lang="pt-BR" sz="16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1027" name="Retângulo: Cantos Arredondados 1026">
            <a:extLst>
              <a:ext uri="{FF2B5EF4-FFF2-40B4-BE49-F238E27FC236}">
                <a16:creationId xmlns:a16="http://schemas.microsoft.com/office/drawing/2014/main" id="{C1AB1CFE-99D6-CDF6-040E-346726FAF875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atividades</a:t>
            </a:r>
          </a:p>
        </p:txBody>
      </p:sp>
      <p:grpSp>
        <p:nvGrpSpPr>
          <p:cNvPr id="1032" name="Agrupar 1031">
            <a:extLst>
              <a:ext uri="{FF2B5EF4-FFF2-40B4-BE49-F238E27FC236}">
                <a16:creationId xmlns:a16="http://schemas.microsoft.com/office/drawing/2014/main" id="{D28B79D2-ACD0-FC84-355D-A6D2603D126B}"/>
              </a:ext>
            </a:extLst>
          </p:cNvPr>
          <p:cNvGrpSpPr/>
          <p:nvPr/>
        </p:nvGrpSpPr>
        <p:grpSpPr>
          <a:xfrm>
            <a:off x="7915633" y="3923686"/>
            <a:ext cx="262466" cy="255016"/>
            <a:chOff x="7967134" y="3857549"/>
            <a:chExt cx="262466" cy="255016"/>
          </a:xfrm>
        </p:grpSpPr>
        <p:sp>
          <p:nvSpPr>
            <p:cNvPr id="1028" name="Elipse 1027">
              <a:extLst>
                <a:ext uri="{FF2B5EF4-FFF2-40B4-BE49-F238E27FC236}">
                  <a16:creationId xmlns:a16="http://schemas.microsoft.com/office/drawing/2014/main" id="{4402886E-BBC9-35D4-64E9-E75AE46BFEF1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Elipse 1028">
              <a:extLst>
                <a:ext uri="{FF2B5EF4-FFF2-40B4-BE49-F238E27FC236}">
                  <a16:creationId xmlns:a16="http://schemas.microsoft.com/office/drawing/2014/main" id="{764B2291-E88C-1D2F-509E-BE5C9BEAFC63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FA754EA4-00CC-849D-D274-A1042FBBB80C}"/>
              </a:ext>
            </a:extLst>
          </p:cNvPr>
          <p:cNvSpPr/>
          <p:nvPr/>
        </p:nvSpPr>
        <p:spPr>
          <a:xfrm>
            <a:off x="7653940" y="342045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Criticidade:</a:t>
            </a:r>
          </a:p>
        </p:txBody>
      </p:sp>
      <p:sp>
        <p:nvSpPr>
          <p:cNvPr id="1033" name="Retângulo 1032">
            <a:extLst>
              <a:ext uri="{FF2B5EF4-FFF2-40B4-BE49-F238E27FC236}">
                <a16:creationId xmlns:a16="http://schemas.microsoft.com/office/drawing/2014/main" id="{9C95701A-E0B1-F766-CA23-42AA55E84ECD}"/>
              </a:ext>
            </a:extLst>
          </p:cNvPr>
          <p:cNvSpPr/>
          <p:nvPr/>
        </p:nvSpPr>
        <p:spPr>
          <a:xfrm>
            <a:off x="7781221" y="3687996"/>
            <a:ext cx="575025" cy="19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Baixa</a:t>
            </a: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BA8F8FBB-9303-F56F-5A57-5FDAA57F7458}"/>
              </a:ext>
            </a:extLst>
          </p:cNvPr>
          <p:cNvSpPr/>
          <p:nvPr/>
        </p:nvSpPr>
        <p:spPr>
          <a:xfrm>
            <a:off x="8331340" y="3696456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Média</a:t>
            </a:r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A3E95330-DA00-0388-1585-62D64DCC0032}"/>
              </a:ext>
            </a:extLst>
          </p:cNvPr>
          <p:cNvSpPr/>
          <p:nvPr/>
        </p:nvSpPr>
        <p:spPr>
          <a:xfrm>
            <a:off x="8471350" y="3933612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Retângulo 1037">
            <a:extLst>
              <a:ext uri="{FF2B5EF4-FFF2-40B4-BE49-F238E27FC236}">
                <a16:creationId xmlns:a16="http://schemas.microsoft.com/office/drawing/2014/main" id="{68C3A196-6970-ABFA-1122-288BA00496CF}"/>
              </a:ext>
            </a:extLst>
          </p:cNvPr>
          <p:cNvSpPr/>
          <p:nvPr/>
        </p:nvSpPr>
        <p:spPr>
          <a:xfrm>
            <a:off x="8915327" y="3696650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Alta </a:t>
            </a:r>
          </a:p>
        </p:txBody>
      </p:sp>
      <p:sp>
        <p:nvSpPr>
          <p:cNvPr id="1041" name="Elipse 1040">
            <a:extLst>
              <a:ext uri="{FF2B5EF4-FFF2-40B4-BE49-F238E27FC236}">
                <a16:creationId xmlns:a16="http://schemas.microsoft.com/office/drawing/2014/main" id="{58C73F8C-1633-EA6F-F580-2391120EF171}"/>
              </a:ext>
            </a:extLst>
          </p:cNvPr>
          <p:cNvSpPr/>
          <p:nvPr/>
        </p:nvSpPr>
        <p:spPr>
          <a:xfrm>
            <a:off x="9027067" y="3943767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2" name="Imagem 1041">
            <a:extLst>
              <a:ext uri="{FF2B5EF4-FFF2-40B4-BE49-F238E27FC236}">
                <a16:creationId xmlns:a16="http://schemas.microsoft.com/office/drawing/2014/main" id="{C714A6E0-44A1-C0B0-FB57-CEED03C0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43" name="Retângulo: Cantos Arredondados 1042">
            <a:extLst>
              <a:ext uri="{FF2B5EF4-FFF2-40B4-BE49-F238E27FC236}">
                <a16:creationId xmlns:a16="http://schemas.microsoft.com/office/drawing/2014/main" id="{9AB59BC6-9A81-55DD-2C7F-F9851A7B60FB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88690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 do Projeto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Área demandante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347082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de Inicio: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F3FA51-D55A-00CC-34E4-9804B4291A19}"/>
              </a:ext>
            </a:extLst>
          </p:cNvPr>
          <p:cNvSpPr/>
          <p:nvPr/>
        </p:nvSpPr>
        <p:spPr>
          <a:xfrm>
            <a:off x="5033128" y="344568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termino: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projeto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a área demandante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DA8E17-B6D1-6BD8-2D16-2A8216481874}"/>
              </a:ext>
            </a:extLst>
          </p:cNvPr>
          <p:cNvSpPr/>
          <p:nvPr/>
        </p:nvSpPr>
        <p:spPr>
          <a:xfrm>
            <a:off x="5106567" y="3700886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3701514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5F56F27-EB54-E1E4-B8A7-BE0B7D7FCF37}"/>
              </a:ext>
            </a:extLst>
          </p:cNvPr>
          <p:cNvSpPr/>
          <p:nvPr/>
        </p:nvSpPr>
        <p:spPr>
          <a:xfrm>
            <a:off x="3176740" y="4361819"/>
            <a:ext cx="6593306" cy="5403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A32FF2-AE25-3B0F-AB3D-A3413413452D}"/>
              </a:ext>
            </a:extLst>
          </p:cNvPr>
          <p:cNvSpPr/>
          <p:nvPr/>
        </p:nvSpPr>
        <p:spPr>
          <a:xfrm>
            <a:off x="3103301" y="410550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Descrição: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</a:rPr>
              <a:t>Cadastrar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471350" y="4985486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Cadastrar Projeto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voltar</a:t>
            </a:r>
          </a:p>
          <a:p>
            <a:pPr algn="ctr"/>
            <a:endParaRPr lang="pt-BR" sz="1600" i="1" dirty="0"/>
          </a:p>
        </p:txBody>
      </p:sp>
      <p:pic>
        <p:nvPicPr>
          <p:cNvPr id="10" name="Imagem 9" descr="Interface gráfica do usuário, Aplicativo">
            <a:extLst>
              <a:ext uri="{FF2B5EF4-FFF2-40B4-BE49-F238E27FC236}">
                <a16:creationId xmlns:a16="http://schemas.microsoft.com/office/drawing/2014/main" id="{A9513680-DD1A-3C1B-09BB-8C3FED022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61" y="2975185"/>
            <a:ext cx="2720313" cy="125974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2FE229-CFF4-F9A2-23D3-37D5CF3D7917}"/>
              </a:ext>
            </a:extLst>
          </p:cNvPr>
          <p:cNvSpPr/>
          <p:nvPr/>
        </p:nvSpPr>
        <p:spPr>
          <a:xfrm>
            <a:off x="5066996" y="3103694"/>
            <a:ext cx="893878" cy="607361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Numero P000001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Atribuir </a:t>
            </a:r>
          </a:p>
          <a:p>
            <a:r>
              <a:rPr lang="pt-BR" sz="16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atividades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61B791C-6C4D-96CB-35DA-4A0B09F54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F6ED1892-60C4-8291-334A-2DDDB6C2F22B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93937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Função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347082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colaborador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Selecione a Função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3701514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471350" y="4985486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Atribuir Colaborador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Cancelar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Atribuir </a:t>
            </a:r>
          </a:p>
          <a:p>
            <a:r>
              <a:rPr lang="pt-BR" sz="16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atividades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A4371A7-4A19-AEDD-FCC0-7CEFE2E94A92}"/>
              </a:ext>
            </a:extLst>
          </p:cNvPr>
          <p:cNvSpPr/>
          <p:nvPr/>
        </p:nvSpPr>
        <p:spPr>
          <a:xfrm rot="10800000">
            <a:off x="5377987" y="3114907"/>
            <a:ext cx="303145" cy="281269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DCBA50B-03A6-0C21-D911-AD555D8E96E6}"/>
              </a:ext>
            </a:extLst>
          </p:cNvPr>
          <p:cNvSpPr/>
          <p:nvPr/>
        </p:nvSpPr>
        <p:spPr>
          <a:xfrm>
            <a:off x="6002615" y="2859228"/>
            <a:ext cx="925115" cy="8006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Coord.</a:t>
            </a:r>
          </a:p>
          <a:p>
            <a:r>
              <a:rPr lang="pt-BR" sz="1600" dirty="0">
                <a:solidFill>
                  <a:schemeClr val="tx1"/>
                </a:solidFill>
              </a:rPr>
              <a:t>Adm.</a:t>
            </a:r>
          </a:p>
          <a:p>
            <a:r>
              <a:rPr lang="pt-BR" sz="1600" dirty="0">
                <a:solidFill>
                  <a:schemeClr val="tx1"/>
                </a:solidFill>
              </a:rPr>
              <a:t>Usuário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C6407-50F0-72A1-0AD9-53347870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B3970C-8C82-AE7C-5425-0D0079041716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97321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Função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347082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colaborador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Selecione a Função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3701514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471350" y="4985486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Atribuir  Colaborador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Atribuir </a:t>
            </a:r>
          </a:p>
          <a:p>
            <a:r>
              <a:rPr lang="pt-BR" sz="16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Cadastrar atividades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6A4371A7-4A19-AEDD-FCC0-7CEFE2E94A92}"/>
              </a:ext>
            </a:extLst>
          </p:cNvPr>
          <p:cNvSpPr/>
          <p:nvPr/>
        </p:nvSpPr>
        <p:spPr>
          <a:xfrm rot="10800000">
            <a:off x="5377987" y="3114907"/>
            <a:ext cx="303145" cy="281269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4956A32-52D5-2135-3896-30B47E27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29" y="3165765"/>
            <a:ext cx="2752725" cy="12858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8982BBF-0D83-C359-6ADE-0522CCC0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034DEC7-DDC7-2168-5AFA-7165EBDED426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42772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Tarefa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347082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colaborador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a tarefa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3701514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Cadastrar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335883" y="5056854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Cadastrar Tarefa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358571" y="50568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Atribuir 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Cadastrar atividades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544C47-4F75-D8CC-1F1B-66979B343E70}"/>
              </a:ext>
            </a:extLst>
          </p:cNvPr>
          <p:cNvSpPr/>
          <p:nvPr/>
        </p:nvSpPr>
        <p:spPr>
          <a:xfrm>
            <a:off x="5896260" y="285610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de Inicio: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155EE-FEB1-D3BA-2B96-04D883CF12D4}"/>
              </a:ext>
            </a:extLst>
          </p:cNvPr>
          <p:cNvSpPr/>
          <p:nvPr/>
        </p:nvSpPr>
        <p:spPr>
          <a:xfrm>
            <a:off x="8226398" y="284738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termino: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ABCC2D4-67DB-ED04-D8D9-604CD4CD56F3}"/>
              </a:ext>
            </a:extLst>
          </p:cNvPr>
          <p:cNvSpPr/>
          <p:nvPr/>
        </p:nvSpPr>
        <p:spPr>
          <a:xfrm>
            <a:off x="8303391" y="3067911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1BA635A-5B26-24A2-83B7-FF096F4BEA74}"/>
              </a:ext>
            </a:extLst>
          </p:cNvPr>
          <p:cNvSpPr/>
          <p:nvPr/>
        </p:nvSpPr>
        <p:spPr>
          <a:xfrm>
            <a:off x="5992298" y="3086792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7A145F1-9695-9A68-A276-8C7A2F8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51" y="4344829"/>
            <a:ext cx="6752982" cy="600331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5992298" y="3439959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Descrição: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6066248" y="3709684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descrição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1110D2B-8286-CB0D-6549-EECB9A0C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3BF9773-CB43-825A-C707-A1B9843FEBE6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34000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7930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5313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42BC48-9969-9827-1AF2-F0A31BC2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80" y="2362547"/>
            <a:ext cx="2705239" cy="245122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69493F7-7F9F-14E6-E322-88A68E5E3081}"/>
              </a:ext>
            </a:extLst>
          </p:cNvPr>
          <p:cNvSpPr/>
          <p:nvPr/>
        </p:nvSpPr>
        <p:spPr>
          <a:xfrm>
            <a:off x="4899257" y="4789436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</a:t>
            </a:r>
          </a:p>
          <a:p>
            <a:pPr algn="ctr"/>
            <a:endParaRPr lang="pt-BR" sz="1200" i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61228B-138B-4B90-2E3E-6CF1902983E1}"/>
              </a:ext>
            </a:extLst>
          </p:cNvPr>
          <p:cNvSpPr/>
          <p:nvPr/>
        </p:nvSpPr>
        <p:spPr>
          <a:xfrm>
            <a:off x="5921409" y="4804148"/>
            <a:ext cx="1307163" cy="328112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Recuperar senha</a:t>
            </a:r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276992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2422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4FD095D-C37A-39C5-1D29-CDDADCEADA64}"/>
              </a:ext>
            </a:extLst>
          </p:cNvPr>
          <p:cNvSpPr/>
          <p:nvPr/>
        </p:nvSpPr>
        <p:spPr>
          <a:xfrm>
            <a:off x="3474180" y="3357846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 Facilita</a:t>
            </a:r>
          </a:p>
          <a:p>
            <a:pPr algn="ctr"/>
            <a:endParaRPr lang="pt-BR" sz="12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415EF0-C2F7-D011-5581-3F5D65CC6AF1}"/>
              </a:ext>
            </a:extLst>
          </p:cNvPr>
          <p:cNvSpPr/>
          <p:nvPr/>
        </p:nvSpPr>
        <p:spPr>
          <a:xfrm>
            <a:off x="4611196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Cadastro de projeto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6ADA00-AA44-A203-E168-1E8781FFF5A0}"/>
              </a:ext>
            </a:extLst>
          </p:cNvPr>
          <p:cNvSpPr/>
          <p:nvPr/>
        </p:nvSpPr>
        <p:spPr>
          <a:xfrm>
            <a:off x="5776463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Progresso Projeto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0CF6CEC-08EE-FCE2-5520-FA7A5009BD74}"/>
              </a:ext>
            </a:extLst>
          </p:cNvPr>
          <p:cNvSpPr/>
          <p:nvPr/>
        </p:nvSpPr>
        <p:spPr>
          <a:xfrm>
            <a:off x="6941730" y="3343452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Permissão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E24CD-80B6-87D4-D3F5-5A360D4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341058-3E48-C75E-4F74-0BAA13FC5F7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D5228D3-98FC-A7DE-3C86-08D988E6F349}"/>
              </a:ext>
            </a:extLst>
          </p:cNvPr>
          <p:cNvSpPr/>
          <p:nvPr/>
        </p:nvSpPr>
        <p:spPr>
          <a:xfrm>
            <a:off x="6096000" y="3834594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Atualizar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3AA274A-FAE5-D72B-A271-FF253E6CB804}"/>
              </a:ext>
            </a:extLst>
          </p:cNvPr>
          <p:cNvSpPr/>
          <p:nvPr/>
        </p:nvSpPr>
        <p:spPr>
          <a:xfrm>
            <a:off x="6096000" y="4274364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Excluir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10DFA45-8A16-45B7-CCDD-0FBCE0166C1C}"/>
              </a:ext>
            </a:extLst>
          </p:cNvPr>
          <p:cNvSpPr/>
          <p:nvPr/>
        </p:nvSpPr>
        <p:spPr>
          <a:xfrm>
            <a:off x="6096000" y="4714134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Relatório consulta</a:t>
            </a:r>
          </a:p>
        </p:txBody>
      </p:sp>
    </p:spTree>
    <p:extLst>
      <p:ext uri="{BB962C8B-B14F-4D97-AF65-F5344CB8AC3E}">
        <p14:creationId xmlns:p14="http://schemas.microsoft.com/office/powerpoint/2010/main" val="147474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241253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2643219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9192532" y="5071105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Atualizar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3062699" y="3978214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Editar descrição do projeto: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3143991" y="4303200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xpoto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7831508-2C4F-8BAC-2D7B-BC571D1C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0" y="3190685"/>
            <a:ext cx="6991350" cy="81915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44C2A3E-6D59-7AF1-3CFC-1DF7C41FF3CF}"/>
              </a:ext>
            </a:extLst>
          </p:cNvPr>
          <p:cNvGrpSpPr/>
          <p:nvPr/>
        </p:nvGrpSpPr>
        <p:grpSpPr>
          <a:xfrm>
            <a:off x="8197005" y="4407282"/>
            <a:ext cx="262466" cy="255016"/>
            <a:chOff x="7967134" y="3857549"/>
            <a:chExt cx="262466" cy="255016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372C3BF-7261-75B2-267E-DD77CF520630}"/>
                </a:ext>
              </a:extLst>
            </p:cNvPr>
            <p:cNvSpPr/>
            <p:nvPr/>
          </p:nvSpPr>
          <p:spPr>
            <a:xfrm>
              <a:off x="8026400" y="3920689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19C5745-BEDB-DB98-645D-D8FCAD4057A9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4" name="Retângulo 1023">
            <a:extLst>
              <a:ext uri="{FF2B5EF4-FFF2-40B4-BE49-F238E27FC236}">
                <a16:creationId xmlns:a16="http://schemas.microsoft.com/office/drawing/2014/main" id="{B48895F9-38ED-83FA-FB16-4901E981D63D}"/>
              </a:ext>
            </a:extLst>
          </p:cNvPr>
          <p:cNvSpPr/>
          <p:nvPr/>
        </p:nvSpPr>
        <p:spPr>
          <a:xfrm>
            <a:off x="7498250" y="3885135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Finalizar projeto?</a:t>
            </a:r>
          </a:p>
        </p:txBody>
      </p:sp>
      <p:sp>
        <p:nvSpPr>
          <p:cNvPr id="1025" name="Retângulo 1024">
            <a:extLst>
              <a:ext uri="{FF2B5EF4-FFF2-40B4-BE49-F238E27FC236}">
                <a16:creationId xmlns:a16="http://schemas.microsoft.com/office/drawing/2014/main" id="{00595AF5-B16A-477E-5297-B0405A8B4E05}"/>
              </a:ext>
            </a:extLst>
          </p:cNvPr>
          <p:cNvSpPr/>
          <p:nvPr/>
        </p:nvSpPr>
        <p:spPr>
          <a:xfrm>
            <a:off x="7615869" y="4178492"/>
            <a:ext cx="575025" cy="19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SIM</a:t>
            </a:r>
          </a:p>
        </p:txBody>
      </p: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6BD44877-4335-EF58-8EC1-8B972EAE4254}"/>
              </a:ext>
            </a:extLst>
          </p:cNvPr>
          <p:cNvSpPr/>
          <p:nvPr/>
        </p:nvSpPr>
        <p:spPr>
          <a:xfrm>
            <a:off x="8088424" y="4154187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Não</a:t>
            </a:r>
          </a:p>
        </p:txBody>
      </p:sp>
      <p:sp>
        <p:nvSpPr>
          <p:cNvPr id="1028" name="Elipse 1027">
            <a:extLst>
              <a:ext uri="{FF2B5EF4-FFF2-40B4-BE49-F238E27FC236}">
                <a16:creationId xmlns:a16="http://schemas.microsoft.com/office/drawing/2014/main" id="{928AEA4C-85E7-7938-B0CA-20AEB4804516}"/>
              </a:ext>
            </a:extLst>
          </p:cNvPr>
          <p:cNvSpPr/>
          <p:nvPr/>
        </p:nvSpPr>
        <p:spPr>
          <a:xfrm>
            <a:off x="7733648" y="4422050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EC65D832-4BAD-CB94-395D-F2E7EDFC5ED7}"/>
              </a:ext>
            </a:extLst>
          </p:cNvPr>
          <p:cNvSpPr/>
          <p:nvPr/>
        </p:nvSpPr>
        <p:spPr>
          <a:xfrm>
            <a:off x="7123510" y="4733989"/>
            <a:ext cx="1929827" cy="53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Para finalizar um projeto é necessário finalizar todas tarefas</a:t>
            </a:r>
          </a:p>
        </p:txBody>
      </p:sp>
      <p:pic>
        <p:nvPicPr>
          <p:cNvPr id="1032" name="Imagem 1031">
            <a:extLst>
              <a:ext uri="{FF2B5EF4-FFF2-40B4-BE49-F238E27FC236}">
                <a16:creationId xmlns:a16="http://schemas.microsoft.com/office/drawing/2014/main" id="{544B8954-A8C8-C135-9FFB-C31D24A7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33" name="Retângulo: Cantos Arredondados 1032">
            <a:extLst>
              <a:ext uri="{FF2B5EF4-FFF2-40B4-BE49-F238E27FC236}">
                <a16:creationId xmlns:a16="http://schemas.microsoft.com/office/drawing/2014/main" id="{670FF82A-109D-66FC-256A-34739FE5BE67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103052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241253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2643219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335883" y="5056854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Atualizar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Voltar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3062699" y="3978214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Editar descrição do projeto: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3143991" y="4303200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xpoto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7831508-2C4F-8BAC-2D7B-BC571D1C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96" y="3102141"/>
            <a:ext cx="6991350" cy="819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D13F9E-1A28-ADEA-C3FB-419BE432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62" y="3298719"/>
            <a:ext cx="2733675" cy="1266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1D5F32-6CCB-4C24-31E5-C6F2C9B16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892F62E-416F-B354-6833-8791A65B17EA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6552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241253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2643219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9192532" y="5071105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Excluir Projeto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3080702" y="3153965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Inserir Justificativa: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3158630" y="3532047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xpoto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D3C9B3-DA34-AB36-755E-E274D79B27E8}"/>
              </a:ext>
            </a:extLst>
          </p:cNvPr>
          <p:cNvSpPr/>
          <p:nvPr/>
        </p:nvSpPr>
        <p:spPr>
          <a:xfrm>
            <a:off x="3158630" y="4117291"/>
            <a:ext cx="1929827" cy="53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Atenção: após excluído não será possível editar.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91CA5B-958A-5A56-DA17-F5F48DD3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849DC79-70BC-B311-891A-3556AA79EF5C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4520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241253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2643219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3080702" y="3153965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Inserir Justificativa: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3158630" y="3532047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xpoto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D3C9B3-DA34-AB36-755E-E274D79B27E8}"/>
              </a:ext>
            </a:extLst>
          </p:cNvPr>
          <p:cNvSpPr/>
          <p:nvPr/>
        </p:nvSpPr>
        <p:spPr>
          <a:xfrm>
            <a:off x="5634889" y="4600105"/>
            <a:ext cx="1929827" cy="53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Atenção: após excluído não será possível editar.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5E8902-1555-6372-10EA-D9D9B421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41" y="3165147"/>
            <a:ext cx="2752725" cy="1266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A40029-0066-5AC5-0B61-8C394BF9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A84A339-B299-66C4-C820-E9FC4231F6DD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301227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FCE090-0DBF-8341-8795-5D31141A422A}"/>
              </a:ext>
            </a:extLst>
          </p:cNvPr>
          <p:cNvSpPr/>
          <p:nvPr/>
        </p:nvSpPr>
        <p:spPr>
          <a:xfrm>
            <a:off x="3080702" y="241253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0037314-42A4-4256-59F4-F2B02AD0C6D0}"/>
              </a:ext>
            </a:extLst>
          </p:cNvPr>
          <p:cNvSpPr/>
          <p:nvPr/>
        </p:nvSpPr>
        <p:spPr>
          <a:xfrm>
            <a:off x="3176740" y="2643219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4CE609-1B00-4528-11DB-9FB24308F73E}"/>
              </a:ext>
            </a:extLst>
          </p:cNvPr>
          <p:cNvSpPr/>
          <p:nvPr/>
        </p:nvSpPr>
        <p:spPr>
          <a:xfrm>
            <a:off x="3080702" y="3153965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Inserir Justificativa: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6A15B45-8ABE-C15C-0935-45939941FC30}"/>
              </a:ext>
            </a:extLst>
          </p:cNvPr>
          <p:cNvSpPr/>
          <p:nvPr/>
        </p:nvSpPr>
        <p:spPr>
          <a:xfrm>
            <a:off x="3158630" y="3532047"/>
            <a:ext cx="3703798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xpoto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D3C9B3-DA34-AB36-755E-E274D79B27E8}"/>
              </a:ext>
            </a:extLst>
          </p:cNvPr>
          <p:cNvSpPr/>
          <p:nvPr/>
        </p:nvSpPr>
        <p:spPr>
          <a:xfrm>
            <a:off x="3158630" y="4117291"/>
            <a:ext cx="1929827" cy="53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Atenção: após excluído não será possível editar.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EEE9ED-761A-B029-447A-62E994F4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14" y="2920802"/>
            <a:ext cx="2762250" cy="13049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F361D9D-3618-713F-B2CC-D4587703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F84703-556C-0720-4C28-4806EBEE0E71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11608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85814" y="5050554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r>
              <a:rPr lang="pt-BR" sz="1600" i="1" dirty="0"/>
              <a:t>v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DFC1E6-7047-663D-6B1D-71BD1FD6820A}"/>
              </a:ext>
            </a:extLst>
          </p:cNvPr>
          <p:cNvSpPr/>
          <p:nvPr/>
        </p:nvSpPr>
        <p:spPr>
          <a:xfrm>
            <a:off x="3080702" y="230544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 do Projeto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168481-C1AC-0D6F-565F-FD4CA50944A7}"/>
              </a:ext>
            </a:extLst>
          </p:cNvPr>
          <p:cNvSpPr/>
          <p:nvPr/>
        </p:nvSpPr>
        <p:spPr>
          <a:xfrm>
            <a:off x="3080701" y="288954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Área demandante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933D88-F45E-172B-9368-EA09F55277B8}"/>
              </a:ext>
            </a:extLst>
          </p:cNvPr>
          <p:cNvSpPr/>
          <p:nvPr/>
        </p:nvSpPr>
        <p:spPr>
          <a:xfrm>
            <a:off x="3080701" y="3538695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de Inicio: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9846BD-B55E-ACF4-DA3C-AE7FD51ECFF8}"/>
              </a:ext>
            </a:extLst>
          </p:cNvPr>
          <p:cNvSpPr/>
          <p:nvPr/>
        </p:nvSpPr>
        <p:spPr>
          <a:xfrm>
            <a:off x="5033127" y="3513554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Data termino: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49B0C9C-BAAC-7E94-E656-3D1909DF41C9}"/>
              </a:ext>
            </a:extLst>
          </p:cNvPr>
          <p:cNvSpPr/>
          <p:nvPr/>
        </p:nvSpPr>
        <p:spPr>
          <a:xfrm>
            <a:off x="3176739" y="2531614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projeto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2A34553-85B3-738E-1C5E-8B22AB49BF8F}"/>
              </a:ext>
            </a:extLst>
          </p:cNvPr>
          <p:cNvSpPr/>
          <p:nvPr/>
        </p:nvSpPr>
        <p:spPr>
          <a:xfrm>
            <a:off x="3176739" y="3134702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a área demandante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9937FDF-E02C-74DF-994E-29F7AF663F78}"/>
              </a:ext>
            </a:extLst>
          </p:cNvPr>
          <p:cNvSpPr/>
          <p:nvPr/>
        </p:nvSpPr>
        <p:spPr>
          <a:xfrm>
            <a:off x="5106566" y="3768753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337D859-65F2-CC99-DF78-D96430CA6207}"/>
              </a:ext>
            </a:extLst>
          </p:cNvPr>
          <p:cNvSpPr/>
          <p:nvPr/>
        </p:nvSpPr>
        <p:spPr>
          <a:xfrm>
            <a:off x="3176739" y="3769381"/>
            <a:ext cx="1475121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dd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/mm/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aaaa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FC846F4-A2E9-1F06-04BE-754F2DB3E192}"/>
              </a:ext>
            </a:extLst>
          </p:cNvPr>
          <p:cNvGrpSpPr/>
          <p:nvPr/>
        </p:nvGrpSpPr>
        <p:grpSpPr>
          <a:xfrm>
            <a:off x="5322363" y="4806143"/>
            <a:ext cx="262466" cy="255016"/>
            <a:chOff x="7967134" y="3857549"/>
            <a:chExt cx="262466" cy="255016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E487EF0-A0FB-4CE1-1ED3-7CC223A03871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F3CB161-9F3A-C744-0B6D-F33BA7A7EB7F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2E43D6D6-041F-DF02-F63B-95D30CAD5AFB}"/>
              </a:ext>
            </a:extLst>
          </p:cNvPr>
          <p:cNvSpPr/>
          <p:nvPr/>
        </p:nvSpPr>
        <p:spPr>
          <a:xfrm>
            <a:off x="5060670" y="4302907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Criticidade: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29A4C5A-21F4-37AD-DB18-D84C28B8FFC7}"/>
              </a:ext>
            </a:extLst>
          </p:cNvPr>
          <p:cNvSpPr/>
          <p:nvPr/>
        </p:nvSpPr>
        <p:spPr>
          <a:xfrm>
            <a:off x="5187951" y="4570453"/>
            <a:ext cx="575025" cy="19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Baixa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9C78EDC-AFC2-BA92-2610-668927C13204}"/>
              </a:ext>
            </a:extLst>
          </p:cNvPr>
          <p:cNvSpPr/>
          <p:nvPr/>
        </p:nvSpPr>
        <p:spPr>
          <a:xfrm>
            <a:off x="5738070" y="4578913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Média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8258DB-D444-64AA-6543-10C4EC09E77A}"/>
              </a:ext>
            </a:extLst>
          </p:cNvPr>
          <p:cNvSpPr/>
          <p:nvPr/>
        </p:nvSpPr>
        <p:spPr>
          <a:xfrm>
            <a:off x="5878080" y="4816069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E4758D0-2BA7-3D2A-3D1E-826461ED2F7B}"/>
              </a:ext>
            </a:extLst>
          </p:cNvPr>
          <p:cNvSpPr/>
          <p:nvPr/>
        </p:nvSpPr>
        <p:spPr>
          <a:xfrm>
            <a:off x="6322057" y="4579107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Alta </a:t>
            </a:r>
          </a:p>
        </p:txBody>
      </p:sp>
      <p:sp>
        <p:nvSpPr>
          <p:cNvPr id="1024" name="Elipse 1023">
            <a:extLst>
              <a:ext uri="{FF2B5EF4-FFF2-40B4-BE49-F238E27FC236}">
                <a16:creationId xmlns:a16="http://schemas.microsoft.com/office/drawing/2014/main" id="{72711C92-9E34-ACA6-38CA-D1F42B079F86}"/>
              </a:ext>
            </a:extLst>
          </p:cNvPr>
          <p:cNvSpPr/>
          <p:nvPr/>
        </p:nvSpPr>
        <p:spPr>
          <a:xfrm>
            <a:off x="6433797" y="4826224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: Cantos Arredondados 1024">
            <a:extLst>
              <a:ext uri="{FF2B5EF4-FFF2-40B4-BE49-F238E27FC236}">
                <a16:creationId xmlns:a16="http://schemas.microsoft.com/office/drawing/2014/main" id="{2C3BD7B1-A5B1-B63D-8769-EBCA1D62FE23}"/>
              </a:ext>
            </a:extLst>
          </p:cNvPr>
          <p:cNvSpPr/>
          <p:nvPr/>
        </p:nvSpPr>
        <p:spPr>
          <a:xfrm>
            <a:off x="9043358" y="5033540"/>
            <a:ext cx="1255674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Consultar</a:t>
            </a:r>
          </a:p>
          <a:p>
            <a:pPr algn="ctr"/>
            <a:endParaRPr lang="pt-BR" sz="1600" i="1" dirty="0"/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B6EDE900-5B79-15A5-58CB-C4A25B2A53C3}"/>
              </a:ext>
            </a:extLst>
          </p:cNvPr>
          <p:cNvGrpSpPr/>
          <p:nvPr/>
        </p:nvGrpSpPr>
        <p:grpSpPr>
          <a:xfrm>
            <a:off x="3965441" y="4665371"/>
            <a:ext cx="262466" cy="255016"/>
            <a:chOff x="7967134" y="3857549"/>
            <a:chExt cx="262466" cy="255016"/>
          </a:xfrm>
        </p:grpSpPr>
        <p:sp>
          <p:nvSpPr>
            <p:cNvPr id="1037" name="Elipse 1036">
              <a:extLst>
                <a:ext uri="{FF2B5EF4-FFF2-40B4-BE49-F238E27FC236}">
                  <a16:creationId xmlns:a16="http://schemas.microsoft.com/office/drawing/2014/main" id="{64366B3B-76E8-067A-3832-66D953AA0702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8" name="Elipse 1037">
              <a:extLst>
                <a:ext uri="{FF2B5EF4-FFF2-40B4-BE49-F238E27FC236}">
                  <a16:creationId xmlns:a16="http://schemas.microsoft.com/office/drawing/2014/main" id="{9C5B4777-A5F2-E7BA-15EC-6A5384393081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39" name="Retângulo 1038">
            <a:extLst>
              <a:ext uri="{FF2B5EF4-FFF2-40B4-BE49-F238E27FC236}">
                <a16:creationId xmlns:a16="http://schemas.microsoft.com/office/drawing/2014/main" id="{C0476FFA-992D-AD6A-02B8-32E0EC423CA7}"/>
              </a:ext>
            </a:extLst>
          </p:cNvPr>
          <p:cNvSpPr/>
          <p:nvPr/>
        </p:nvSpPr>
        <p:spPr>
          <a:xfrm>
            <a:off x="3131761" y="4184972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Projeto Encerrado:</a:t>
            </a:r>
          </a:p>
        </p:txBody>
      </p:sp>
      <p:sp>
        <p:nvSpPr>
          <p:cNvPr id="1040" name="Retângulo 1039">
            <a:extLst>
              <a:ext uri="{FF2B5EF4-FFF2-40B4-BE49-F238E27FC236}">
                <a16:creationId xmlns:a16="http://schemas.microsoft.com/office/drawing/2014/main" id="{64E26025-DC14-399F-89D6-4F31B1B1AE99}"/>
              </a:ext>
            </a:extLst>
          </p:cNvPr>
          <p:cNvSpPr/>
          <p:nvPr/>
        </p:nvSpPr>
        <p:spPr>
          <a:xfrm>
            <a:off x="3339274" y="4431412"/>
            <a:ext cx="575025" cy="19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Sim</a:t>
            </a:r>
          </a:p>
        </p:txBody>
      </p:sp>
      <p:sp>
        <p:nvSpPr>
          <p:cNvPr id="1041" name="Retângulo 1040">
            <a:extLst>
              <a:ext uri="{FF2B5EF4-FFF2-40B4-BE49-F238E27FC236}">
                <a16:creationId xmlns:a16="http://schemas.microsoft.com/office/drawing/2014/main" id="{CD798232-2DA2-F36D-F7AB-2F5786613A24}"/>
              </a:ext>
            </a:extLst>
          </p:cNvPr>
          <p:cNvSpPr/>
          <p:nvPr/>
        </p:nvSpPr>
        <p:spPr>
          <a:xfrm>
            <a:off x="3906243" y="4453938"/>
            <a:ext cx="643327" cy="20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Não</a:t>
            </a:r>
          </a:p>
        </p:txBody>
      </p:sp>
      <p:sp>
        <p:nvSpPr>
          <p:cNvPr id="1042" name="Elipse 1041">
            <a:extLst>
              <a:ext uri="{FF2B5EF4-FFF2-40B4-BE49-F238E27FC236}">
                <a16:creationId xmlns:a16="http://schemas.microsoft.com/office/drawing/2014/main" id="{E23C6805-9B1B-FCE0-7418-465A394A466E}"/>
              </a:ext>
            </a:extLst>
          </p:cNvPr>
          <p:cNvSpPr/>
          <p:nvPr/>
        </p:nvSpPr>
        <p:spPr>
          <a:xfrm>
            <a:off x="3422574" y="4656298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5" name="Retângulo 1044">
            <a:extLst>
              <a:ext uri="{FF2B5EF4-FFF2-40B4-BE49-F238E27FC236}">
                <a16:creationId xmlns:a16="http://schemas.microsoft.com/office/drawing/2014/main" id="{BAA198A0-7756-7F54-AE67-60CA666F91B7}"/>
              </a:ext>
            </a:extLst>
          </p:cNvPr>
          <p:cNvSpPr/>
          <p:nvPr/>
        </p:nvSpPr>
        <p:spPr>
          <a:xfrm>
            <a:off x="7157728" y="355938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Numero de Projeto: </a:t>
            </a:r>
          </a:p>
        </p:txBody>
      </p:sp>
      <p:sp>
        <p:nvSpPr>
          <p:cNvPr id="1046" name="Retângulo: Cantos Arredondados 1045">
            <a:extLst>
              <a:ext uri="{FF2B5EF4-FFF2-40B4-BE49-F238E27FC236}">
                <a16:creationId xmlns:a16="http://schemas.microsoft.com/office/drawing/2014/main" id="{6D967C2B-F0F4-8C83-C747-ECA2D52418EF}"/>
              </a:ext>
            </a:extLst>
          </p:cNvPr>
          <p:cNvSpPr/>
          <p:nvPr/>
        </p:nvSpPr>
        <p:spPr>
          <a:xfrm>
            <a:off x="7253766" y="3790072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Insira número de projeto</a:t>
            </a:r>
          </a:p>
        </p:txBody>
      </p:sp>
      <p:pic>
        <p:nvPicPr>
          <p:cNvPr id="1049" name="Imagem 1048">
            <a:extLst>
              <a:ext uri="{FF2B5EF4-FFF2-40B4-BE49-F238E27FC236}">
                <a16:creationId xmlns:a16="http://schemas.microsoft.com/office/drawing/2014/main" id="{DF74E182-C3C9-5106-97E1-90D7A62B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50" name="Retângulo: Cantos Arredondados 1049">
            <a:extLst>
              <a:ext uri="{FF2B5EF4-FFF2-40B4-BE49-F238E27FC236}">
                <a16:creationId xmlns:a16="http://schemas.microsoft.com/office/drawing/2014/main" id="{0E338EE0-E43F-41AC-B922-68C0A3E1694E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65242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92139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A82C010-E614-AA88-4761-CB71A5DB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53854"/>
              </p:ext>
            </p:extLst>
          </p:nvPr>
        </p:nvGraphicFramePr>
        <p:xfrm>
          <a:off x="2481986" y="2322204"/>
          <a:ext cx="72280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74">
                  <a:extLst>
                    <a:ext uri="{9D8B030D-6E8A-4147-A177-3AD203B41FA5}">
                      <a16:colId xmlns:a16="http://schemas.microsoft.com/office/drawing/2014/main" val="520150921"/>
                    </a:ext>
                  </a:extLst>
                </a:gridCol>
                <a:gridCol w="877319">
                  <a:extLst>
                    <a:ext uri="{9D8B030D-6E8A-4147-A177-3AD203B41FA5}">
                      <a16:colId xmlns:a16="http://schemas.microsoft.com/office/drawing/2014/main" val="4061004405"/>
                    </a:ext>
                  </a:extLst>
                </a:gridCol>
                <a:gridCol w="1075258">
                  <a:extLst>
                    <a:ext uri="{9D8B030D-6E8A-4147-A177-3AD203B41FA5}">
                      <a16:colId xmlns:a16="http://schemas.microsoft.com/office/drawing/2014/main" val="1219736790"/>
                    </a:ext>
                  </a:extLst>
                </a:gridCol>
                <a:gridCol w="993452">
                  <a:extLst>
                    <a:ext uri="{9D8B030D-6E8A-4147-A177-3AD203B41FA5}">
                      <a16:colId xmlns:a16="http://schemas.microsoft.com/office/drawing/2014/main" val="393773733"/>
                    </a:ext>
                  </a:extLst>
                </a:gridCol>
                <a:gridCol w="991059">
                  <a:extLst>
                    <a:ext uri="{9D8B030D-6E8A-4147-A177-3AD203B41FA5}">
                      <a16:colId xmlns:a16="http://schemas.microsoft.com/office/drawing/2014/main" val="2976969081"/>
                    </a:ext>
                  </a:extLst>
                </a:gridCol>
                <a:gridCol w="723493">
                  <a:extLst>
                    <a:ext uri="{9D8B030D-6E8A-4147-A177-3AD203B41FA5}">
                      <a16:colId xmlns:a16="http://schemas.microsoft.com/office/drawing/2014/main" val="2698236520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3371888000"/>
                    </a:ext>
                  </a:extLst>
                </a:gridCol>
                <a:gridCol w="648884">
                  <a:extLst>
                    <a:ext uri="{9D8B030D-6E8A-4147-A177-3AD203B41FA5}">
                      <a16:colId xmlns:a16="http://schemas.microsoft.com/office/drawing/2014/main" val="30418528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37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Numero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Nome projeto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Área demandante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Situação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P000001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Blabla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Esse projetos faz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Engenharia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Concluído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Execução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Suporte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Execução 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Vendas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MKT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/mm/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98488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60DDC03F-8FA3-78BB-FCF1-EA8C7362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260" y="2331828"/>
            <a:ext cx="267350" cy="22250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9F2D4E8-F18C-E591-D71F-2705F2151FC2}"/>
              </a:ext>
            </a:extLst>
          </p:cNvPr>
          <p:cNvSpPr/>
          <p:nvPr/>
        </p:nvSpPr>
        <p:spPr>
          <a:xfrm>
            <a:off x="2503145" y="5036287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r>
              <a:rPr lang="pt-BR" sz="1600" i="1" dirty="0"/>
              <a:t>v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82C89C-A8E9-0FAA-CF3E-22E5F774B11C}"/>
              </a:ext>
            </a:extLst>
          </p:cNvPr>
          <p:cNvSpPr/>
          <p:nvPr/>
        </p:nvSpPr>
        <p:spPr>
          <a:xfrm>
            <a:off x="4396484" y="5216092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77477064-EC9C-DFBA-3913-A8EBB1206C4D}"/>
              </a:ext>
            </a:extLst>
          </p:cNvPr>
          <p:cNvSpPr/>
          <p:nvPr/>
        </p:nvSpPr>
        <p:spPr>
          <a:xfrm>
            <a:off x="4134791" y="471285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Classificar: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C819F49B-D774-B8EA-3F9E-3B62FF39AAEB}"/>
              </a:ext>
            </a:extLst>
          </p:cNvPr>
          <p:cNvSpPr/>
          <p:nvPr/>
        </p:nvSpPr>
        <p:spPr>
          <a:xfrm>
            <a:off x="4158141" y="4962038"/>
            <a:ext cx="837632" cy="18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Concluído</a:t>
            </a:r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874304A5-CCA0-936D-2529-95E6FD76FC5B}"/>
              </a:ext>
            </a:extLst>
          </p:cNvPr>
          <p:cNvSpPr/>
          <p:nvPr/>
        </p:nvSpPr>
        <p:spPr>
          <a:xfrm>
            <a:off x="5048166" y="4982848"/>
            <a:ext cx="1016452" cy="12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Prioridade</a:t>
            </a:r>
          </a:p>
        </p:txBody>
      </p:sp>
      <p:sp>
        <p:nvSpPr>
          <p:cNvPr id="1030" name="Elipse 1029">
            <a:extLst>
              <a:ext uri="{FF2B5EF4-FFF2-40B4-BE49-F238E27FC236}">
                <a16:creationId xmlns:a16="http://schemas.microsoft.com/office/drawing/2014/main" id="{43CAE8B6-7153-C629-F96B-61B954296B41}"/>
              </a:ext>
            </a:extLst>
          </p:cNvPr>
          <p:cNvSpPr/>
          <p:nvPr/>
        </p:nvSpPr>
        <p:spPr>
          <a:xfrm>
            <a:off x="5311576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B8BABA74-E2F3-D3F2-DC10-0A52CFE36559}"/>
              </a:ext>
            </a:extLst>
          </p:cNvPr>
          <p:cNvSpPr/>
          <p:nvPr/>
        </p:nvSpPr>
        <p:spPr>
          <a:xfrm>
            <a:off x="5920316" y="4998692"/>
            <a:ext cx="1067724" cy="142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Situação </a:t>
            </a:r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D126ED1A-650D-0C04-2CF3-168AF25EF591}"/>
              </a:ext>
            </a:extLst>
          </p:cNvPr>
          <p:cNvSpPr/>
          <p:nvPr/>
        </p:nvSpPr>
        <p:spPr>
          <a:xfrm>
            <a:off x="6118273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Imagem 1032">
            <a:extLst>
              <a:ext uri="{FF2B5EF4-FFF2-40B4-BE49-F238E27FC236}">
                <a16:creationId xmlns:a16="http://schemas.microsoft.com/office/drawing/2014/main" id="{15E13723-5AE7-9878-5A61-362188218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034" name="Retângulo: Cantos Arredondados 1033">
            <a:extLst>
              <a:ext uri="{FF2B5EF4-FFF2-40B4-BE49-F238E27FC236}">
                <a16:creationId xmlns:a16="http://schemas.microsoft.com/office/drawing/2014/main" id="{5774D47A-A1F1-22A0-73D4-57E496B1B67B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128040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92139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Relatório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A82C010-E614-AA88-4761-CB71A5DB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57378"/>
              </p:ext>
            </p:extLst>
          </p:nvPr>
        </p:nvGraphicFramePr>
        <p:xfrm>
          <a:off x="2481986" y="2322204"/>
          <a:ext cx="72280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74">
                  <a:extLst>
                    <a:ext uri="{9D8B030D-6E8A-4147-A177-3AD203B41FA5}">
                      <a16:colId xmlns:a16="http://schemas.microsoft.com/office/drawing/2014/main" val="520150921"/>
                    </a:ext>
                  </a:extLst>
                </a:gridCol>
                <a:gridCol w="877319">
                  <a:extLst>
                    <a:ext uri="{9D8B030D-6E8A-4147-A177-3AD203B41FA5}">
                      <a16:colId xmlns:a16="http://schemas.microsoft.com/office/drawing/2014/main" val="4061004405"/>
                    </a:ext>
                  </a:extLst>
                </a:gridCol>
                <a:gridCol w="1075258">
                  <a:extLst>
                    <a:ext uri="{9D8B030D-6E8A-4147-A177-3AD203B41FA5}">
                      <a16:colId xmlns:a16="http://schemas.microsoft.com/office/drawing/2014/main" val="1219736790"/>
                    </a:ext>
                  </a:extLst>
                </a:gridCol>
                <a:gridCol w="993452">
                  <a:extLst>
                    <a:ext uri="{9D8B030D-6E8A-4147-A177-3AD203B41FA5}">
                      <a16:colId xmlns:a16="http://schemas.microsoft.com/office/drawing/2014/main" val="393773733"/>
                    </a:ext>
                  </a:extLst>
                </a:gridCol>
                <a:gridCol w="991059">
                  <a:extLst>
                    <a:ext uri="{9D8B030D-6E8A-4147-A177-3AD203B41FA5}">
                      <a16:colId xmlns:a16="http://schemas.microsoft.com/office/drawing/2014/main" val="2976969081"/>
                    </a:ext>
                  </a:extLst>
                </a:gridCol>
                <a:gridCol w="723493">
                  <a:extLst>
                    <a:ext uri="{9D8B030D-6E8A-4147-A177-3AD203B41FA5}">
                      <a16:colId xmlns:a16="http://schemas.microsoft.com/office/drawing/2014/main" val="2698236520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3371888000"/>
                    </a:ext>
                  </a:extLst>
                </a:gridCol>
                <a:gridCol w="648884">
                  <a:extLst>
                    <a:ext uri="{9D8B030D-6E8A-4147-A177-3AD203B41FA5}">
                      <a16:colId xmlns:a16="http://schemas.microsoft.com/office/drawing/2014/main" val="30418528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37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Numero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Nome projeto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Área demandante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Situação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P000001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Blabla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Esse projetos faz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Engenharia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Concluído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98488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60DDC03F-8FA3-78BB-FCF1-EA8C7362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260" y="2331828"/>
            <a:ext cx="267350" cy="22250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9F2D4E8-F18C-E591-D71F-2705F2151FC2}"/>
              </a:ext>
            </a:extLst>
          </p:cNvPr>
          <p:cNvSpPr/>
          <p:nvPr/>
        </p:nvSpPr>
        <p:spPr>
          <a:xfrm>
            <a:off x="2503145" y="5036287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r>
              <a:rPr lang="pt-BR" sz="1600" i="1" dirty="0"/>
              <a:t>v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4EC8B5B-548B-BA93-2E0A-02BFD2DB56A2}"/>
              </a:ext>
            </a:extLst>
          </p:cNvPr>
          <p:cNvGrpSpPr/>
          <p:nvPr/>
        </p:nvGrpSpPr>
        <p:grpSpPr>
          <a:xfrm>
            <a:off x="4396484" y="5216092"/>
            <a:ext cx="262466" cy="255016"/>
            <a:chOff x="7967134" y="3857549"/>
            <a:chExt cx="262466" cy="25501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ACB43D0-968F-CE44-82D6-8FBECB52A7EE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A82C89C-A8E9-0FAA-CF3E-22E5F774B11C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77477064-EC9C-DFBA-3913-A8EBB1206C4D}"/>
              </a:ext>
            </a:extLst>
          </p:cNvPr>
          <p:cNvSpPr/>
          <p:nvPr/>
        </p:nvSpPr>
        <p:spPr>
          <a:xfrm>
            <a:off x="4134791" y="471285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Classificar: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C819F49B-D774-B8EA-3F9E-3B62FF39AAEB}"/>
              </a:ext>
            </a:extLst>
          </p:cNvPr>
          <p:cNvSpPr/>
          <p:nvPr/>
        </p:nvSpPr>
        <p:spPr>
          <a:xfrm>
            <a:off x="4158141" y="4962038"/>
            <a:ext cx="837632" cy="18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Concluído</a:t>
            </a:r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874304A5-CCA0-936D-2529-95E6FD76FC5B}"/>
              </a:ext>
            </a:extLst>
          </p:cNvPr>
          <p:cNvSpPr/>
          <p:nvPr/>
        </p:nvSpPr>
        <p:spPr>
          <a:xfrm>
            <a:off x="5048166" y="4982848"/>
            <a:ext cx="1016452" cy="12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Prioridade</a:t>
            </a:r>
          </a:p>
        </p:txBody>
      </p:sp>
      <p:sp>
        <p:nvSpPr>
          <p:cNvPr id="1030" name="Elipse 1029">
            <a:extLst>
              <a:ext uri="{FF2B5EF4-FFF2-40B4-BE49-F238E27FC236}">
                <a16:creationId xmlns:a16="http://schemas.microsoft.com/office/drawing/2014/main" id="{43CAE8B6-7153-C629-F96B-61B954296B41}"/>
              </a:ext>
            </a:extLst>
          </p:cNvPr>
          <p:cNvSpPr/>
          <p:nvPr/>
        </p:nvSpPr>
        <p:spPr>
          <a:xfrm>
            <a:off x="5311576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B8BABA74-E2F3-D3F2-DC10-0A52CFE36559}"/>
              </a:ext>
            </a:extLst>
          </p:cNvPr>
          <p:cNvSpPr/>
          <p:nvPr/>
        </p:nvSpPr>
        <p:spPr>
          <a:xfrm>
            <a:off x="5920316" y="4998692"/>
            <a:ext cx="1067724" cy="142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Situação </a:t>
            </a:r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D126ED1A-650D-0C04-2CF3-168AF25EF591}"/>
              </a:ext>
            </a:extLst>
          </p:cNvPr>
          <p:cNvSpPr/>
          <p:nvPr/>
        </p:nvSpPr>
        <p:spPr>
          <a:xfrm>
            <a:off x="6118273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AB0D63-77B3-4574-FF95-926D8BA8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3A796B-D723-FBCA-6CD6-065A89EE35C6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96771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92139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 err="1">
                <a:solidFill>
                  <a:schemeClr val="tx1"/>
                </a:solidFill>
              </a:rPr>
              <a:t>Relatorio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A82C010-E614-AA88-4761-CB71A5DB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45363"/>
              </p:ext>
            </p:extLst>
          </p:nvPr>
        </p:nvGraphicFramePr>
        <p:xfrm>
          <a:off x="2481986" y="2322204"/>
          <a:ext cx="72280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74">
                  <a:extLst>
                    <a:ext uri="{9D8B030D-6E8A-4147-A177-3AD203B41FA5}">
                      <a16:colId xmlns:a16="http://schemas.microsoft.com/office/drawing/2014/main" val="520150921"/>
                    </a:ext>
                  </a:extLst>
                </a:gridCol>
                <a:gridCol w="877319">
                  <a:extLst>
                    <a:ext uri="{9D8B030D-6E8A-4147-A177-3AD203B41FA5}">
                      <a16:colId xmlns:a16="http://schemas.microsoft.com/office/drawing/2014/main" val="4061004405"/>
                    </a:ext>
                  </a:extLst>
                </a:gridCol>
                <a:gridCol w="1075258">
                  <a:extLst>
                    <a:ext uri="{9D8B030D-6E8A-4147-A177-3AD203B41FA5}">
                      <a16:colId xmlns:a16="http://schemas.microsoft.com/office/drawing/2014/main" val="1219736790"/>
                    </a:ext>
                  </a:extLst>
                </a:gridCol>
                <a:gridCol w="993452">
                  <a:extLst>
                    <a:ext uri="{9D8B030D-6E8A-4147-A177-3AD203B41FA5}">
                      <a16:colId xmlns:a16="http://schemas.microsoft.com/office/drawing/2014/main" val="393773733"/>
                    </a:ext>
                  </a:extLst>
                </a:gridCol>
                <a:gridCol w="991059">
                  <a:extLst>
                    <a:ext uri="{9D8B030D-6E8A-4147-A177-3AD203B41FA5}">
                      <a16:colId xmlns:a16="http://schemas.microsoft.com/office/drawing/2014/main" val="2976969081"/>
                    </a:ext>
                  </a:extLst>
                </a:gridCol>
                <a:gridCol w="723493">
                  <a:extLst>
                    <a:ext uri="{9D8B030D-6E8A-4147-A177-3AD203B41FA5}">
                      <a16:colId xmlns:a16="http://schemas.microsoft.com/office/drawing/2014/main" val="2698236520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3371888000"/>
                    </a:ext>
                  </a:extLst>
                </a:gridCol>
                <a:gridCol w="648884">
                  <a:extLst>
                    <a:ext uri="{9D8B030D-6E8A-4147-A177-3AD203B41FA5}">
                      <a16:colId xmlns:a16="http://schemas.microsoft.com/office/drawing/2014/main" val="30418528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37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Numero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Nome projeto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Área demandante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Situação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P000001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Blabla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Esse projetos faz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Engenharia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Concluído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Execução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Suporte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Execução 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Vendas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Baixa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MKT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/mm/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Baixa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98488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60DDC03F-8FA3-78BB-FCF1-EA8C7362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260" y="2331828"/>
            <a:ext cx="267350" cy="22250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9F2D4E8-F18C-E591-D71F-2705F2151FC2}"/>
              </a:ext>
            </a:extLst>
          </p:cNvPr>
          <p:cNvSpPr/>
          <p:nvPr/>
        </p:nvSpPr>
        <p:spPr>
          <a:xfrm>
            <a:off x="2503145" y="5036287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r>
              <a:rPr lang="pt-BR" sz="1600" i="1" dirty="0"/>
              <a:t>v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4EC8B5B-548B-BA93-2E0A-02BFD2DB56A2}"/>
              </a:ext>
            </a:extLst>
          </p:cNvPr>
          <p:cNvGrpSpPr/>
          <p:nvPr/>
        </p:nvGrpSpPr>
        <p:grpSpPr>
          <a:xfrm>
            <a:off x="5311576" y="5155191"/>
            <a:ext cx="262466" cy="255016"/>
            <a:chOff x="7967134" y="3857549"/>
            <a:chExt cx="262466" cy="25501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ACB43D0-968F-CE44-82D6-8FBECB52A7EE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A82C89C-A8E9-0FAA-CF3E-22E5F774B11C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77477064-EC9C-DFBA-3913-A8EBB1206C4D}"/>
              </a:ext>
            </a:extLst>
          </p:cNvPr>
          <p:cNvSpPr/>
          <p:nvPr/>
        </p:nvSpPr>
        <p:spPr>
          <a:xfrm>
            <a:off x="4134791" y="471285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Classificar: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C819F49B-D774-B8EA-3F9E-3B62FF39AAEB}"/>
              </a:ext>
            </a:extLst>
          </p:cNvPr>
          <p:cNvSpPr/>
          <p:nvPr/>
        </p:nvSpPr>
        <p:spPr>
          <a:xfrm>
            <a:off x="4158141" y="4962038"/>
            <a:ext cx="837632" cy="18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Concluído</a:t>
            </a:r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874304A5-CCA0-936D-2529-95E6FD76FC5B}"/>
              </a:ext>
            </a:extLst>
          </p:cNvPr>
          <p:cNvSpPr/>
          <p:nvPr/>
        </p:nvSpPr>
        <p:spPr>
          <a:xfrm>
            <a:off x="5048166" y="4982848"/>
            <a:ext cx="1016452" cy="12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Prioridade</a:t>
            </a:r>
          </a:p>
        </p:txBody>
      </p:sp>
      <p:sp>
        <p:nvSpPr>
          <p:cNvPr id="1030" name="Elipse 1029">
            <a:extLst>
              <a:ext uri="{FF2B5EF4-FFF2-40B4-BE49-F238E27FC236}">
                <a16:creationId xmlns:a16="http://schemas.microsoft.com/office/drawing/2014/main" id="{43CAE8B6-7153-C629-F96B-61B954296B41}"/>
              </a:ext>
            </a:extLst>
          </p:cNvPr>
          <p:cNvSpPr/>
          <p:nvPr/>
        </p:nvSpPr>
        <p:spPr>
          <a:xfrm>
            <a:off x="4445724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B8BABA74-E2F3-D3F2-DC10-0A52CFE36559}"/>
              </a:ext>
            </a:extLst>
          </p:cNvPr>
          <p:cNvSpPr/>
          <p:nvPr/>
        </p:nvSpPr>
        <p:spPr>
          <a:xfrm>
            <a:off x="5920316" y="4998692"/>
            <a:ext cx="1067724" cy="142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Situação </a:t>
            </a:r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D126ED1A-650D-0C04-2CF3-168AF25EF591}"/>
              </a:ext>
            </a:extLst>
          </p:cNvPr>
          <p:cNvSpPr/>
          <p:nvPr/>
        </p:nvSpPr>
        <p:spPr>
          <a:xfrm>
            <a:off x="6118273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7F9654-E6F6-6C8D-9EB1-D8A2E0F1B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8138A0-5591-4A83-B4E0-C20FA4333DD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8854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384" y="221747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D943BA-2689-9311-B2FC-9A4214B4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37" y="1479355"/>
            <a:ext cx="4149766" cy="545587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22EB113-9847-F025-E4A0-570A3662251C}"/>
              </a:ext>
            </a:extLst>
          </p:cNvPr>
          <p:cNvSpPr/>
          <p:nvPr/>
        </p:nvSpPr>
        <p:spPr>
          <a:xfrm>
            <a:off x="3850105" y="2323823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Engenharia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01783CA-66B4-8486-DECE-65903E84A4D5}"/>
              </a:ext>
            </a:extLst>
          </p:cNvPr>
          <p:cNvSpPr/>
          <p:nvPr/>
        </p:nvSpPr>
        <p:spPr>
          <a:xfrm>
            <a:off x="3850105" y="2765222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seu nome aqui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30FAD14-094D-2336-24C7-8D5D7B2843D8}"/>
              </a:ext>
            </a:extLst>
          </p:cNvPr>
          <p:cNvSpPr/>
          <p:nvPr/>
        </p:nvSpPr>
        <p:spPr>
          <a:xfrm>
            <a:off x="3850105" y="3195720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Digite seu e-mail coorporativo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CD68F31-D99F-BB87-EBC0-55523F713624}"/>
              </a:ext>
            </a:extLst>
          </p:cNvPr>
          <p:cNvSpPr/>
          <p:nvPr/>
        </p:nvSpPr>
        <p:spPr>
          <a:xfrm>
            <a:off x="3850105" y="3650275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Digite novamente o e-mail informado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8F546BC-CC1B-CA30-11A7-74B95212B7D4}"/>
              </a:ext>
            </a:extLst>
          </p:cNvPr>
          <p:cNvSpPr/>
          <p:nvPr/>
        </p:nvSpPr>
        <p:spPr>
          <a:xfrm>
            <a:off x="3829479" y="4069255"/>
            <a:ext cx="6593306" cy="3216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Digite CPF valido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DBA5E76-B29B-2EC6-8277-A7DB773AB45E}"/>
              </a:ext>
            </a:extLst>
          </p:cNvPr>
          <p:cNvSpPr/>
          <p:nvPr/>
        </p:nvSpPr>
        <p:spPr>
          <a:xfrm>
            <a:off x="3848502" y="4465698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Digite um login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FF89C27-E807-B961-DD61-F390DC75495B}"/>
              </a:ext>
            </a:extLst>
          </p:cNvPr>
          <p:cNvSpPr/>
          <p:nvPr/>
        </p:nvSpPr>
        <p:spPr>
          <a:xfrm>
            <a:off x="3858127" y="4886121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Digite uma senha com 8 posições 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DC8F6EF-744A-E4EE-75E5-1D7E0B400F4B}"/>
              </a:ext>
            </a:extLst>
          </p:cNvPr>
          <p:cNvSpPr/>
          <p:nvPr/>
        </p:nvSpPr>
        <p:spPr>
          <a:xfrm>
            <a:off x="3858127" y="530202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Confirme a senha</a:t>
            </a:r>
          </a:p>
        </p:txBody>
      </p:sp>
      <p:sp>
        <p:nvSpPr>
          <p:cNvPr id="25" name="Botão de Ação: Ir para o Fim 2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B6AA62-0F55-2425-5C28-7280939BAE15}"/>
              </a:ext>
            </a:extLst>
          </p:cNvPr>
          <p:cNvSpPr/>
          <p:nvPr/>
        </p:nvSpPr>
        <p:spPr>
          <a:xfrm>
            <a:off x="10168878" y="2380235"/>
            <a:ext cx="225032" cy="22085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D0D78B49-9F65-CED3-DD6F-BCFFD46F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95360"/>
              </p:ext>
            </p:extLst>
          </p:nvPr>
        </p:nvGraphicFramePr>
        <p:xfrm>
          <a:off x="1710089" y="2320245"/>
          <a:ext cx="1906582" cy="329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582">
                  <a:extLst>
                    <a:ext uri="{9D8B030D-6E8A-4147-A177-3AD203B41FA5}">
                      <a16:colId xmlns:a16="http://schemas.microsoft.com/office/drawing/2014/main" val="901563866"/>
                    </a:ext>
                  </a:extLst>
                </a:gridCol>
              </a:tblGrid>
              <a:tr h="412186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Departamento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612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>
                          <a:latin typeface="Bell MT" panose="02020503060305020303" pitchFamily="18" charset="0"/>
                        </a:rPr>
                        <a:t>Nome completo: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26639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E-mail: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869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Confirmar e-mail: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30521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CPF: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1414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Login: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06225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Senha: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97006"/>
                  </a:ext>
                </a:extLst>
              </a:tr>
              <a:tr h="412186">
                <a:tc>
                  <a:txBody>
                    <a:bodyPr/>
                    <a:lstStyle/>
                    <a:p>
                      <a:r>
                        <a:rPr lang="pt-BR" dirty="0"/>
                        <a:t>Confirmar Senha: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18369"/>
                  </a:ext>
                </a:extLst>
              </a:tr>
            </a:tbl>
          </a:graphicData>
        </a:graphic>
      </p:graphicFrame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484202A-FD45-7F9E-529B-B5DD281E0622}"/>
              </a:ext>
            </a:extLst>
          </p:cNvPr>
          <p:cNvSpPr/>
          <p:nvPr/>
        </p:nvSpPr>
        <p:spPr>
          <a:xfrm>
            <a:off x="9634511" y="5768169"/>
            <a:ext cx="1307163" cy="328112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Cadastrar</a:t>
            </a:r>
          </a:p>
          <a:p>
            <a:pPr algn="ctr"/>
            <a:endParaRPr lang="pt-BR" sz="1600" i="1" dirty="0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40F0D0AC-F968-FC73-0ADE-5FEDCC515CE5}"/>
              </a:ext>
            </a:extLst>
          </p:cNvPr>
          <p:cNvSpPr/>
          <p:nvPr/>
        </p:nvSpPr>
        <p:spPr>
          <a:xfrm>
            <a:off x="1524384" y="5759109"/>
            <a:ext cx="1307163" cy="328112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Cancelar</a:t>
            </a:r>
          </a:p>
          <a:p>
            <a:pPr algn="ctr"/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41251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92139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Atualizar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7358050-A339-823F-74F3-65488F3ACF75}"/>
              </a:ext>
            </a:extLst>
          </p:cNvPr>
          <p:cNvSpPr/>
          <p:nvPr/>
        </p:nvSpPr>
        <p:spPr>
          <a:xfrm>
            <a:off x="4324218" y="1312728"/>
            <a:ext cx="925115" cy="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Excluir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3A49CD2-5BA3-67D2-C006-BFC328106F1D}"/>
              </a:ext>
            </a:extLst>
          </p:cNvPr>
          <p:cNvSpPr/>
          <p:nvPr/>
        </p:nvSpPr>
        <p:spPr>
          <a:xfrm>
            <a:off x="5311576" y="1321086"/>
            <a:ext cx="1174663" cy="75892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Consulta</a:t>
            </a:r>
          </a:p>
          <a:p>
            <a:pPr algn="ctr"/>
            <a:r>
              <a:rPr lang="pt-BR" sz="1600" dirty="0" err="1">
                <a:solidFill>
                  <a:schemeClr val="tx1"/>
                </a:solidFill>
              </a:rPr>
              <a:t>Relatorio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BA82C010-E614-AA88-4761-CB71A5DB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82581"/>
              </p:ext>
            </p:extLst>
          </p:nvPr>
        </p:nvGraphicFramePr>
        <p:xfrm>
          <a:off x="2481986" y="2322204"/>
          <a:ext cx="72280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74">
                  <a:extLst>
                    <a:ext uri="{9D8B030D-6E8A-4147-A177-3AD203B41FA5}">
                      <a16:colId xmlns:a16="http://schemas.microsoft.com/office/drawing/2014/main" val="520150921"/>
                    </a:ext>
                  </a:extLst>
                </a:gridCol>
                <a:gridCol w="877319">
                  <a:extLst>
                    <a:ext uri="{9D8B030D-6E8A-4147-A177-3AD203B41FA5}">
                      <a16:colId xmlns:a16="http://schemas.microsoft.com/office/drawing/2014/main" val="4061004405"/>
                    </a:ext>
                  </a:extLst>
                </a:gridCol>
                <a:gridCol w="1075258">
                  <a:extLst>
                    <a:ext uri="{9D8B030D-6E8A-4147-A177-3AD203B41FA5}">
                      <a16:colId xmlns:a16="http://schemas.microsoft.com/office/drawing/2014/main" val="1219736790"/>
                    </a:ext>
                  </a:extLst>
                </a:gridCol>
                <a:gridCol w="993452">
                  <a:extLst>
                    <a:ext uri="{9D8B030D-6E8A-4147-A177-3AD203B41FA5}">
                      <a16:colId xmlns:a16="http://schemas.microsoft.com/office/drawing/2014/main" val="393773733"/>
                    </a:ext>
                  </a:extLst>
                </a:gridCol>
                <a:gridCol w="991059">
                  <a:extLst>
                    <a:ext uri="{9D8B030D-6E8A-4147-A177-3AD203B41FA5}">
                      <a16:colId xmlns:a16="http://schemas.microsoft.com/office/drawing/2014/main" val="2976969081"/>
                    </a:ext>
                  </a:extLst>
                </a:gridCol>
                <a:gridCol w="723493">
                  <a:extLst>
                    <a:ext uri="{9D8B030D-6E8A-4147-A177-3AD203B41FA5}">
                      <a16:colId xmlns:a16="http://schemas.microsoft.com/office/drawing/2014/main" val="2698236520"/>
                    </a:ext>
                  </a:extLst>
                </a:gridCol>
                <a:gridCol w="801909">
                  <a:extLst>
                    <a:ext uri="{9D8B030D-6E8A-4147-A177-3AD203B41FA5}">
                      <a16:colId xmlns:a16="http://schemas.microsoft.com/office/drawing/2014/main" val="3371888000"/>
                    </a:ext>
                  </a:extLst>
                </a:gridCol>
                <a:gridCol w="648884">
                  <a:extLst>
                    <a:ext uri="{9D8B030D-6E8A-4147-A177-3AD203B41FA5}">
                      <a16:colId xmlns:a16="http://schemas.microsoft.com/office/drawing/2014/main" val="30418528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37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Numero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Nome projeto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Área demandante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 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Situação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800" dirty="0"/>
                        <a:t>P000001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Blabla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Esse projetos faz </a:t>
                      </a:r>
                      <a:r>
                        <a:rPr lang="pt-BR" sz="800" dirty="0" err="1"/>
                        <a:t>bla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Engenharia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err="1"/>
                        <a:t>dd</a:t>
                      </a:r>
                      <a:r>
                        <a:rPr lang="pt-BR" sz="800" dirty="0"/>
                        <a:t>/mm/</a:t>
                      </a:r>
                      <a:r>
                        <a:rPr lang="pt-BR" sz="800" dirty="0" err="1"/>
                        <a:t>aaa</a:t>
                      </a:r>
                      <a:endParaRPr lang="pt-BR" sz="800" dirty="0"/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Concluído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Concluído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Suporte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Execução 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 bla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Vendas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Baixa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Esse projetos faz 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MKT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dd/mm/aaa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/mm/</a:t>
                      </a:r>
                      <a:r>
                        <a:rPr kumimoji="0" lang="pt-B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aaa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Fora do prazo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Baixa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98488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60DDC03F-8FA3-78BB-FCF1-EA8C7362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260" y="2331828"/>
            <a:ext cx="267350" cy="22250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9F2D4E8-F18C-E591-D71F-2705F2151FC2}"/>
              </a:ext>
            </a:extLst>
          </p:cNvPr>
          <p:cNvSpPr/>
          <p:nvPr/>
        </p:nvSpPr>
        <p:spPr>
          <a:xfrm>
            <a:off x="2503145" y="5036287"/>
            <a:ext cx="1080816" cy="416885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r>
              <a:rPr lang="pt-BR" sz="1600" i="1" dirty="0"/>
              <a:t>v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4EC8B5B-548B-BA93-2E0A-02BFD2DB56A2}"/>
              </a:ext>
            </a:extLst>
          </p:cNvPr>
          <p:cNvGrpSpPr/>
          <p:nvPr/>
        </p:nvGrpSpPr>
        <p:grpSpPr>
          <a:xfrm>
            <a:off x="6115539" y="5172317"/>
            <a:ext cx="262466" cy="255016"/>
            <a:chOff x="7967134" y="3857549"/>
            <a:chExt cx="262466" cy="25501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ACB43D0-968F-CE44-82D6-8FBECB52A7EE}"/>
                </a:ext>
              </a:extLst>
            </p:cNvPr>
            <p:cNvSpPr/>
            <p:nvPr/>
          </p:nvSpPr>
          <p:spPr>
            <a:xfrm>
              <a:off x="8026400" y="3930314"/>
              <a:ext cx="143934" cy="129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A82C89C-A8E9-0FAA-CF3E-22E5F774B11C}"/>
                </a:ext>
              </a:extLst>
            </p:cNvPr>
            <p:cNvSpPr/>
            <p:nvPr/>
          </p:nvSpPr>
          <p:spPr>
            <a:xfrm>
              <a:off x="7967134" y="3857549"/>
              <a:ext cx="262466" cy="255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77477064-EC9C-DFBA-3913-A8EBB1206C4D}"/>
              </a:ext>
            </a:extLst>
          </p:cNvPr>
          <p:cNvSpPr/>
          <p:nvPr/>
        </p:nvSpPr>
        <p:spPr>
          <a:xfrm>
            <a:off x="4134791" y="4712856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Classificar: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C819F49B-D774-B8EA-3F9E-3B62FF39AAEB}"/>
              </a:ext>
            </a:extLst>
          </p:cNvPr>
          <p:cNvSpPr/>
          <p:nvPr/>
        </p:nvSpPr>
        <p:spPr>
          <a:xfrm>
            <a:off x="4158141" y="4962038"/>
            <a:ext cx="837632" cy="18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Concluído</a:t>
            </a:r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874304A5-CCA0-936D-2529-95E6FD76FC5B}"/>
              </a:ext>
            </a:extLst>
          </p:cNvPr>
          <p:cNvSpPr/>
          <p:nvPr/>
        </p:nvSpPr>
        <p:spPr>
          <a:xfrm>
            <a:off x="5048166" y="4982848"/>
            <a:ext cx="1016452" cy="12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Prioridade</a:t>
            </a:r>
          </a:p>
        </p:txBody>
      </p:sp>
      <p:sp>
        <p:nvSpPr>
          <p:cNvPr id="1030" name="Elipse 1029">
            <a:extLst>
              <a:ext uri="{FF2B5EF4-FFF2-40B4-BE49-F238E27FC236}">
                <a16:creationId xmlns:a16="http://schemas.microsoft.com/office/drawing/2014/main" id="{43CAE8B6-7153-C629-F96B-61B954296B41}"/>
              </a:ext>
            </a:extLst>
          </p:cNvPr>
          <p:cNvSpPr/>
          <p:nvPr/>
        </p:nvSpPr>
        <p:spPr>
          <a:xfrm>
            <a:off x="4445724" y="5177565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B8BABA74-E2F3-D3F2-DC10-0A52CFE36559}"/>
              </a:ext>
            </a:extLst>
          </p:cNvPr>
          <p:cNvSpPr/>
          <p:nvPr/>
        </p:nvSpPr>
        <p:spPr>
          <a:xfrm>
            <a:off x="5920316" y="4998692"/>
            <a:ext cx="1067724" cy="142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Situação </a:t>
            </a:r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D126ED1A-650D-0C04-2CF3-168AF25EF591}"/>
              </a:ext>
            </a:extLst>
          </p:cNvPr>
          <p:cNvSpPr/>
          <p:nvPr/>
        </p:nvSpPr>
        <p:spPr>
          <a:xfrm>
            <a:off x="5311576" y="5172317"/>
            <a:ext cx="262466" cy="255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CEB93B-7FCC-40D0-B6EA-93BE5B880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6E31A74-F785-E213-CE54-53B4253DD02B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09968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2422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4FD095D-C37A-39C5-1D29-CDDADCEADA64}"/>
              </a:ext>
            </a:extLst>
          </p:cNvPr>
          <p:cNvSpPr/>
          <p:nvPr/>
        </p:nvSpPr>
        <p:spPr>
          <a:xfrm>
            <a:off x="3474180" y="3357846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 Facilita</a:t>
            </a:r>
          </a:p>
          <a:p>
            <a:pPr algn="ctr"/>
            <a:endParaRPr lang="pt-BR" sz="12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415EF0-C2F7-D011-5581-3F5D65CC6AF1}"/>
              </a:ext>
            </a:extLst>
          </p:cNvPr>
          <p:cNvSpPr/>
          <p:nvPr/>
        </p:nvSpPr>
        <p:spPr>
          <a:xfrm>
            <a:off x="4611196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Cadastro de projeto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6ADA00-AA44-A203-E168-1E8781FFF5A0}"/>
              </a:ext>
            </a:extLst>
          </p:cNvPr>
          <p:cNvSpPr/>
          <p:nvPr/>
        </p:nvSpPr>
        <p:spPr>
          <a:xfrm>
            <a:off x="5776463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Progresso Projeto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0CF6CEC-08EE-FCE2-5520-FA7A5009BD74}"/>
              </a:ext>
            </a:extLst>
          </p:cNvPr>
          <p:cNvSpPr/>
          <p:nvPr/>
        </p:nvSpPr>
        <p:spPr>
          <a:xfrm>
            <a:off x="6912855" y="3348221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Permissão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E24CD-80B6-87D4-D3F5-5A360D4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341058-3E48-C75E-4F74-0BAA13FC5F7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21C45E1-2AB8-CC3D-97DE-6A8656030FEF}"/>
              </a:ext>
            </a:extLst>
          </p:cNvPr>
          <p:cNvSpPr/>
          <p:nvPr/>
        </p:nvSpPr>
        <p:spPr>
          <a:xfrm>
            <a:off x="7231781" y="3787991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183682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Função: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Colaborador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chemeClr val="tx1"/>
                </a:solidFill>
              </a:rPr>
              <a:t>Coord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Permissão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5F12E2-35DB-4294-8900-0733BB056976}"/>
              </a:ext>
            </a:extLst>
          </p:cNvPr>
          <p:cNvSpPr/>
          <p:nvPr/>
        </p:nvSpPr>
        <p:spPr>
          <a:xfrm>
            <a:off x="8471350" y="4985486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/>
              <a:t>Alterar função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Cancelar</a:t>
            </a:r>
          </a:p>
          <a:p>
            <a:pPr algn="ctr"/>
            <a:endParaRPr lang="pt-BR" sz="16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DCBA50B-03A6-0C21-D911-AD555D8E96E6}"/>
              </a:ext>
            </a:extLst>
          </p:cNvPr>
          <p:cNvSpPr/>
          <p:nvPr/>
        </p:nvSpPr>
        <p:spPr>
          <a:xfrm>
            <a:off x="5178174" y="4230135"/>
            <a:ext cx="925115" cy="80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Coord.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Adm.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B0D379-AECD-BAAA-594E-915B4F4AB730}"/>
              </a:ext>
            </a:extLst>
          </p:cNvPr>
          <p:cNvSpPr/>
          <p:nvPr/>
        </p:nvSpPr>
        <p:spPr>
          <a:xfrm>
            <a:off x="3080701" y="355198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Nova Função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6C2A7DA-F303-55C1-A967-5A96410DEB4E}"/>
              </a:ext>
            </a:extLst>
          </p:cNvPr>
          <p:cNvSpPr/>
          <p:nvPr/>
        </p:nvSpPr>
        <p:spPr>
          <a:xfrm>
            <a:off x="3160320" y="3824478"/>
            <a:ext cx="2546213" cy="320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Selecione Nova função 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FA952C9-2486-B62D-6166-17C4AB9FEB57}"/>
              </a:ext>
            </a:extLst>
          </p:cNvPr>
          <p:cNvSpPr/>
          <p:nvPr/>
        </p:nvSpPr>
        <p:spPr>
          <a:xfrm rot="10800000">
            <a:off x="5369649" y="3908952"/>
            <a:ext cx="336884" cy="2358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CC42FDD-D175-06E5-268B-E852C550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8A04F3E-FD1F-90A8-1726-E2D8F676FE05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231512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3" descr="image001.jpg">
            <a:extLst>
              <a:ext uri="{FF2B5EF4-FFF2-40B4-BE49-F238E27FC236}">
                <a16:creationId xmlns:a16="http://schemas.microsoft.com/office/drawing/2014/main" id="{7460B525-B368-0F6A-3278-550C40CB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42" y="12192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3D1295-B76F-631A-B8C1-3EB3A452BE7B}"/>
              </a:ext>
            </a:extLst>
          </p:cNvPr>
          <p:cNvSpPr/>
          <p:nvPr/>
        </p:nvSpPr>
        <p:spPr>
          <a:xfrm>
            <a:off x="3080703" y="2237580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0B261B-FAF8-3B6F-1317-7A880A1CCDE1}"/>
              </a:ext>
            </a:extLst>
          </p:cNvPr>
          <p:cNvSpPr/>
          <p:nvPr/>
        </p:nvSpPr>
        <p:spPr>
          <a:xfrm>
            <a:off x="3080702" y="2821673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Função: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FAE7AD8-310F-CFF8-9E80-D6B3440F28E5}"/>
              </a:ext>
            </a:extLst>
          </p:cNvPr>
          <p:cNvSpPr/>
          <p:nvPr/>
        </p:nvSpPr>
        <p:spPr>
          <a:xfrm>
            <a:off x="3176740" y="2463747"/>
            <a:ext cx="6593306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Digite o nome do Colaborador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5C11A7-F380-03BE-AFF4-F8C80BE1C67E}"/>
              </a:ext>
            </a:extLst>
          </p:cNvPr>
          <p:cNvSpPr/>
          <p:nvPr/>
        </p:nvSpPr>
        <p:spPr>
          <a:xfrm>
            <a:off x="3176740" y="3066835"/>
            <a:ext cx="2529793" cy="353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tx1"/>
                </a:solidFill>
              </a:rPr>
              <a:t>Coord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F30E1C1-BEF7-0A6C-6CB8-1D8E121AB17A}"/>
              </a:ext>
            </a:extLst>
          </p:cNvPr>
          <p:cNvSpPr/>
          <p:nvPr/>
        </p:nvSpPr>
        <p:spPr>
          <a:xfrm>
            <a:off x="3144552" y="1314026"/>
            <a:ext cx="1149727" cy="792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Permissão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D0ED4C6-4AB4-3F09-4FE8-3F2A458C8A68}"/>
              </a:ext>
            </a:extLst>
          </p:cNvPr>
          <p:cNvSpPr/>
          <p:nvPr/>
        </p:nvSpPr>
        <p:spPr>
          <a:xfrm>
            <a:off x="3160320" y="5020278"/>
            <a:ext cx="1307163" cy="48825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Menu</a:t>
            </a:r>
          </a:p>
          <a:p>
            <a:pPr algn="ctr"/>
            <a:endParaRPr lang="pt-BR" sz="16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DCBA50B-03A6-0C21-D911-AD555D8E96E6}"/>
              </a:ext>
            </a:extLst>
          </p:cNvPr>
          <p:cNvSpPr/>
          <p:nvPr/>
        </p:nvSpPr>
        <p:spPr>
          <a:xfrm>
            <a:off x="5178174" y="4230135"/>
            <a:ext cx="925115" cy="80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Coord.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Adm.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B0D379-AECD-BAAA-594E-915B4F4AB730}"/>
              </a:ext>
            </a:extLst>
          </p:cNvPr>
          <p:cNvSpPr/>
          <p:nvPr/>
        </p:nvSpPr>
        <p:spPr>
          <a:xfrm>
            <a:off x="3080701" y="3551988"/>
            <a:ext cx="1929827" cy="23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Nova Função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6C2A7DA-F303-55C1-A967-5A96410DEB4E}"/>
              </a:ext>
            </a:extLst>
          </p:cNvPr>
          <p:cNvSpPr/>
          <p:nvPr/>
        </p:nvSpPr>
        <p:spPr>
          <a:xfrm>
            <a:off x="3160320" y="3824478"/>
            <a:ext cx="2546213" cy="320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Selecione Nova função 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FA952C9-2486-B62D-6166-17C4AB9FEB57}"/>
              </a:ext>
            </a:extLst>
          </p:cNvPr>
          <p:cNvSpPr/>
          <p:nvPr/>
        </p:nvSpPr>
        <p:spPr>
          <a:xfrm rot="10800000">
            <a:off x="5369649" y="3908952"/>
            <a:ext cx="336884" cy="2358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FCEEC2-55AE-182F-17F6-ED2EE8ED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44" y="3325510"/>
            <a:ext cx="2762250" cy="13049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47016F-AAAD-23C9-AC1E-92E597D0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930" y="1284634"/>
            <a:ext cx="701101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6329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Interface gráfica do usuário, Aplicativo">
            <a:extLst>
              <a:ext uri="{FF2B5EF4-FFF2-40B4-BE49-F238E27FC236}">
                <a16:creationId xmlns:a16="http://schemas.microsoft.com/office/drawing/2014/main" id="{AAD247F9-7924-ACA9-091E-F0083EE48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083768"/>
            <a:ext cx="2720313" cy="1259742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83C5E29-14A1-3317-35A1-4A2955356264}"/>
              </a:ext>
            </a:extLst>
          </p:cNvPr>
          <p:cNvSpPr/>
          <p:nvPr/>
        </p:nvSpPr>
        <p:spPr>
          <a:xfrm>
            <a:off x="4810125" y="4511643"/>
            <a:ext cx="705151" cy="194486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Login</a:t>
            </a:r>
          </a:p>
          <a:p>
            <a:pPr algn="ctr"/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4127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7930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5313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42BC48-9969-9827-1AF2-F0A31BC2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80" y="2362547"/>
            <a:ext cx="2705239" cy="245122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69493F7-7F9F-14E6-E322-88A68E5E3081}"/>
              </a:ext>
            </a:extLst>
          </p:cNvPr>
          <p:cNvSpPr/>
          <p:nvPr/>
        </p:nvSpPr>
        <p:spPr>
          <a:xfrm>
            <a:off x="4899257" y="4789436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</a:t>
            </a:r>
          </a:p>
          <a:p>
            <a:pPr algn="ctr"/>
            <a:endParaRPr lang="pt-BR" sz="1200" i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61228B-138B-4B90-2E3E-6CF1902983E1}"/>
              </a:ext>
            </a:extLst>
          </p:cNvPr>
          <p:cNvSpPr/>
          <p:nvPr/>
        </p:nvSpPr>
        <p:spPr>
          <a:xfrm>
            <a:off x="5921409" y="4804148"/>
            <a:ext cx="1307163" cy="328112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Recuperar senha</a:t>
            </a:r>
          </a:p>
          <a:p>
            <a:pPr algn="ctr"/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6381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7930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5313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69493F7-7F9F-14E6-E322-88A68E5E3081}"/>
              </a:ext>
            </a:extLst>
          </p:cNvPr>
          <p:cNvSpPr/>
          <p:nvPr/>
        </p:nvSpPr>
        <p:spPr>
          <a:xfrm>
            <a:off x="4525541" y="3680488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i="1" dirty="0"/>
          </a:p>
          <a:p>
            <a:pPr algn="ctr"/>
            <a:r>
              <a:rPr lang="pt-BR" sz="1400" i="1" dirty="0"/>
              <a:t>Cancelar</a:t>
            </a:r>
          </a:p>
          <a:p>
            <a:pPr algn="ctr"/>
            <a:endParaRPr lang="pt-BR" sz="1400" i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61228B-138B-4B90-2E3E-6CF1902983E1}"/>
              </a:ext>
            </a:extLst>
          </p:cNvPr>
          <p:cNvSpPr/>
          <p:nvPr/>
        </p:nvSpPr>
        <p:spPr>
          <a:xfrm>
            <a:off x="6308089" y="3669941"/>
            <a:ext cx="1307163" cy="328112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Enviar e-mail</a:t>
            </a:r>
          </a:p>
          <a:p>
            <a:pPr algn="ctr"/>
            <a:endParaRPr lang="pt-BR" sz="1600" i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56145E1-D074-70CB-1969-64E07F69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31" y="2968426"/>
            <a:ext cx="3331738" cy="565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EB4A059-E9C4-4F61-E837-84A261926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13" y="2451134"/>
            <a:ext cx="584230" cy="4889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D8B29FE-5826-840D-2427-D8591C36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263" y="2520917"/>
            <a:ext cx="2833651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17930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53134"/>
            <a:ext cx="9417290" cy="3493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6DBF77-ED57-CE35-71C5-EA1C0769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247425"/>
            <a:ext cx="2781300" cy="13049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928F4F0-5D92-1063-9623-1A561B095319}"/>
              </a:ext>
            </a:extLst>
          </p:cNvPr>
          <p:cNvSpPr/>
          <p:nvPr/>
        </p:nvSpPr>
        <p:spPr>
          <a:xfrm>
            <a:off x="4705350" y="4758050"/>
            <a:ext cx="705151" cy="194486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Login</a:t>
            </a:r>
          </a:p>
          <a:p>
            <a:pPr algn="ctr"/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58068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2422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4FD095D-C37A-39C5-1D29-CDDADCEADA64}"/>
              </a:ext>
            </a:extLst>
          </p:cNvPr>
          <p:cNvSpPr/>
          <p:nvPr/>
        </p:nvSpPr>
        <p:spPr>
          <a:xfrm>
            <a:off x="3270980" y="3340912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 Facilita</a:t>
            </a:r>
          </a:p>
          <a:p>
            <a:pPr algn="ctr"/>
            <a:endParaRPr lang="pt-BR" sz="12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415EF0-C2F7-D011-5581-3F5D65CC6AF1}"/>
              </a:ext>
            </a:extLst>
          </p:cNvPr>
          <p:cNvSpPr/>
          <p:nvPr/>
        </p:nvSpPr>
        <p:spPr>
          <a:xfrm>
            <a:off x="4543460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Cadastro de projeto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6ADA00-AA44-A203-E168-1E8781FFF5A0}"/>
              </a:ext>
            </a:extLst>
          </p:cNvPr>
          <p:cNvSpPr/>
          <p:nvPr/>
        </p:nvSpPr>
        <p:spPr>
          <a:xfrm>
            <a:off x="5776463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Progresso </a:t>
            </a:r>
          </a:p>
          <a:p>
            <a:pPr algn="ctr"/>
            <a:r>
              <a:rPr lang="pt-BR" sz="1200" i="1" dirty="0"/>
              <a:t>De projeto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0CF6CEC-08EE-FCE2-5520-FA7A5009BD74}"/>
              </a:ext>
            </a:extLst>
          </p:cNvPr>
          <p:cNvSpPr/>
          <p:nvPr/>
        </p:nvSpPr>
        <p:spPr>
          <a:xfrm>
            <a:off x="6985259" y="3340911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Permissão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E24CD-80B6-87D4-D3F5-5A360D4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341058-3E48-C75E-4F74-0BAA13FC5F7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</p:spTree>
    <p:extLst>
      <p:ext uri="{BB962C8B-B14F-4D97-AF65-F5344CB8AC3E}">
        <p14:creationId xmlns:p14="http://schemas.microsoft.com/office/powerpoint/2010/main" val="363075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4F2CB1-EE1F-538A-B8E7-A06849D64FDE}"/>
              </a:ext>
            </a:extLst>
          </p:cNvPr>
          <p:cNvSpPr/>
          <p:nvPr/>
        </p:nvSpPr>
        <p:spPr>
          <a:xfrm>
            <a:off x="1524514" y="1240266"/>
            <a:ext cx="9417290" cy="98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Imagem 3" descr="image001.jpg">
            <a:extLst>
              <a:ext uri="{FF2B5EF4-FFF2-40B4-BE49-F238E27FC236}">
                <a16:creationId xmlns:a16="http://schemas.microsoft.com/office/drawing/2014/main" id="{4BC45D52-3EB7-7964-A1D2-E4AC7364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1469730"/>
            <a:ext cx="1333183" cy="5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2565C-C675-C783-DCD1-9A9DEA58133A}"/>
              </a:ext>
            </a:extLst>
          </p:cNvPr>
          <p:cNvSpPr/>
          <p:nvPr/>
        </p:nvSpPr>
        <p:spPr>
          <a:xfrm>
            <a:off x="1524514" y="2124226"/>
            <a:ext cx="9417290" cy="3493508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45000"/>
                  <a:lumOff val="55000"/>
                </a:schemeClr>
              </a:gs>
              <a:gs pos="73000">
                <a:schemeClr val="accent4">
                  <a:lumMod val="45000"/>
                  <a:lumOff val="55000"/>
                </a:schemeClr>
              </a:gs>
              <a:gs pos="99000">
                <a:srgbClr val="66CC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4FD095D-C37A-39C5-1D29-CDDADCEADA64}"/>
              </a:ext>
            </a:extLst>
          </p:cNvPr>
          <p:cNvSpPr/>
          <p:nvPr/>
        </p:nvSpPr>
        <p:spPr>
          <a:xfrm>
            <a:off x="3270980" y="3340912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i="1" dirty="0"/>
          </a:p>
          <a:p>
            <a:pPr algn="ctr"/>
            <a:r>
              <a:rPr lang="pt-BR" sz="1200" i="1" dirty="0"/>
              <a:t>Cadastro Facilita</a:t>
            </a:r>
          </a:p>
          <a:p>
            <a:pPr algn="ctr"/>
            <a:endParaRPr lang="pt-BR" sz="1200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415EF0-C2F7-D011-5581-3F5D65CC6AF1}"/>
              </a:ext>
            </a:extLst>
          </p:cNvPr>
          <p:cNvSpPr/>
          <p:nvPr/>
        </p:nvSpPr>
        <p:spPr>
          <a:xfrm>
            <a:off x="4543460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Cadastro de projeto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6ADA00-AA44-A203-E168-1E8781FFF5A0}"/>
              </a:ext>
            </a:extLst>
          </p:cNvPr>
          <p:cNvSpPr/>
          <p:nvPr/>
        </p:nvSpPr>
        <p:spPr>
          <a:xfrm>
            <a:off x="5776463" y="3340910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Progresso Projeto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0CF6CEC-08EE-FCE2-5520-FA7A5009BD74}"/>
              </a:ext>
            </a:extLst>
          </p:cNvPr>
          <p:cNvSpPr/>
          <p:nvPr/>
        </p:nvSpPr>
        <p:spPr>
          <a:xfrm>
            <a:off x="7009466" y="3340909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Permissão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1E24CD-80B6-87D4-D3F5-5A360D44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41" y="1252787"/>
            <a:ext cx="584230" cy="48897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341058-3E48-C75E-4F74-0BAA13FC5F73}"/>
              </a:ext>
            </a:extLst>
          </p:cNvPr>
          <p:cNvSpPr/>
          <p:nvPr/>
        </p:nvSpPr>
        <p:spPr>
          <a:xfrm>
            <a:off x="10049066" y="1816912"/>
            <a:ext cx="687530" cy="232163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Sair 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D5228D3-98FC-A7DE-3C86-08D988E6F349}"/>
              </a:ext>
            </a:extLst>
          </p:cNvPr>
          <p:cNvSpPr/>
          <p:nvPr/>
        </p:nvSpPr>
        <p:spPr>
          <a:xfrm>
            <a:off x="3686333" y="3805719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Alterar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3AA274A-FAE5-D72B-A271-FF253E6CB804}"/>
              </a:ext>
            </a:extLst>
          </p:cNvPr>
          <p:cNvSpPr/>
          <p:nvPr/>
        </p:nvSpPr>
        <p:spPr>
          <a:xfrm>
            <a:off x="3703222" y="4245489"/>
            <a:ext cx="914400" cy="364619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/>
              <a:t>Excluir</a:t>
            </a:r>
          </a:p>
        </p:txBody>
      </p:sp>
    </p:spTree>
    <p:extLst>
      <p:ext uri="{BB962C8B-B14F-4D97-AF65-F5344CB8AC3E}">
        <p14:creationId xmlns:p14="http://schemas.microsoft.com/office/powerpoint/2010/main" val="3774191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36213</TotalTime>
  <Words>1103</Words>
  <Application>Microsoft Office PowerPoint</Application>
  <PresentationFormat>Widescreen</PresentationFormat>
  <Paragraphs>528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Reinaldo Abilio da Silva</dc:creator>
  <cp:lastModifiedBy>Reinaldo Abilio da Silva</cp:lastModifiedBy>
  <cp:revision>40</cp:revision>
  <dcterms:created xsi:type="dcterms:W3CDTF">2022-10-24T14:22:25Z</dcterms:created>
  <dcterms:modified xsi:type="dcterms:W3CDTF">2022-11-29T03:14:19Z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ca4794-ba67-4050-a8c8-850d92435b70_Enabled">
    <vt:lpwstr>true</vt:lpwstr>
  </property>
  <property fmtid="{D5CDD505-2E9C-101B-9397-08002B2CF9AE}" pid="3" name="MSIP_Label_e1ca4794-ba67-4050-a8c8-850d92435b70_SetDate">
    <vt:lpwstr>2022-11-29T03:14:04Z</vt:lpwstr>
  </property>
  <property fmtid="{D5CDD505-2E9C-101B-9397-08002B2CF9AE}" pid="4" name="MSIP_Label_e1ca4794-ba67-4050-a8c8-850d92435b70_Method">
    <vt:lpwstr>Privileged</vt:lpwstr>
  </property>
  <property fmtid="{D5CDD505-2E9C-101B-9397-08002B2CF9AE}" pid="5" name="MSIP_Label_e1ca4794-ba67-4050-a8c8-850d92435b70_Name">
    <vt:lpwstr>Confidencial</vt:lpwstr>
  </property>
  <property fmtid="{D5CDD505-2E9C-101B-9397-08002B2CF9AE}" pid="6" name="MSIP_Label_e1ca4794-ba67-4050-a8c8-850d92435b70_SiteId">
    <vt:lpwstr>e7c411a6-9013-4967-a5b1-3d08f9edc13e</vt:lpwstr>
  </property>
  <property fmtid="{D5CDD505-2E9C-101B-9397-08002B2CF9AE}" pid="7" name="MSIP_Label_e1ca4794-ba67-4050-a8c8-850d92435b70_ActionId">
    <vt:lpwstr>39ad9fda-738d-48ed-b643-ec393f33b25b</vt:lpwstr>
  </property>
  <property fmtid="{D5CDD505-2E9C-101B-9397-08002B2CF9AE}" pid="8" name="MSIP_Label_e1ca4794-ba67-4050-a8c8-850d92435b70_ContentBits">
    <vt:lpwstr>2</vt:lpwstr>
  </property>
</Properties>
</file>