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0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x/sql/package-summary.html" TargetMode="External"/><Relationship Id="rId2" Type="http://schemas.openxmlformats.org/officeDocument/2006/relationships/hyperlink" Target="http://javatutor.net/articles/j2ee-pattern-data-access-object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oracle.com/technetwork/java/javadb/overview/index.htm" TargetMode="External"/><Relationship Id="rId4" Type="http://schemas.openxmlformats.org/officeDocument/2006/relationships/hyperlink" Target="http://www.sqlit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2800" y="1132115"/>
            <a:ext cx="8461203" cy="2918722"/>
          </a:xfrm>
        </p:spPr>
        <p:txBody>
          <a:bodyPr/>
          <a:lstStyle/>
          <a:p>
            <a:r>
              <a:rPr lang="ru-RU" dirty="0" smtClean="0"/>
              <a:t>Базы данных. </a:t>
            </a:r>
            <a:r>
              <a:rPr lang="en-US" dirty="0" smtClean="0"/>
              <a:t>JDBC</a:t>
            </a:r>
            <a:r>
              <a:rPr lang="ru-RU" dirty="0" smtClean="0"/>
              <a:t>. Построение запросов к базе на </a:t>
            </a:r>
            <a:r>
              <a:rPr lang="en-US" dirty="0" smtClean="0"/>
              <a:t>Java.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Лавринов </a:t>
            </a:r>
            <a:r>
              <a:rPr lang="ru-RU" dirty="0" smtClean="0"/>
              <a:t>Сергей</a:t>
            </a:r>
          </a:p>
          <a:p>
            <a:r>
              <a:rPr lang="ru-RU" dirty="0" smtClean="0"/>
              <a:t>Урок 2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59543"/>
          </a:xfrm>
        </p:spPr>
        <p:txBody>
          <a:bodyPr/>
          <a:lstStyle/>
          <a:p>
            <a:r>
              <a:rPr lang="en-US" dirty="0" err="1" smtClean="0"/>
              <a:t>CachedRowSet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8306" y="2032000"/>
            <a:ext cx="8596668" cy="1570962"/>
          </a:xfrm>
        </p:spPr>
        <p:txBody>
          <a:bodyPr/>
          <a:lstStyle/>
          <a:p>
            <a:r>
              <a:rPr lang="ru-RU" dirty="0" smtClean="0"/>
              <a:t>Это объект  для строк данных которые сохранены в памяти, который позволяет работать с данными без соединения с базой данных. </a:t>
            </a:r>
            <a:r>
              <a:rPr lang="en-US" dirty="0" err="1" smtClean="0"/>
              <a:t>CachedRowSet</a:t>
            </a:r>
            <a:r>
              <a:rPr lang="en-US" dirty="0" smtClean="0"/>
              <a:t> </a:t>
            </a:r>
            <a:r>
              <a:rPr lang="ru-RU" dirty="0" smtClean="0"/>
              <a:t>соединяется с базой только когда считывает данные </a:t>
            </a:r>
            <a:r>
              <a:rPr lang="en-US" dirty="0" smtClean="0"/>
              <a:t>populate() </a:t>
            </a:r>
            <a:r>
              <a:rPr lang="ru-RU" dirty="0" smtClean="0"/>
              <a:t>или когда вносит в данные изменения.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99886"/>
          </a:xfrm>
        </p:spPr>
        <p:txBody>
          <a:bodyPr/>
          <a:lstStyle/>
          <a:p>
            <a:r>
              <a:rPr lang="ru-RU" dirty="0" smtClean="0"/>
              <a:t>Полезные ресурсы: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727200"/>
            <a:ext cx="8596668" cy="431416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Паттерн </a:t>
            </a:r>
            <a:r>
              <a:rPr lang="en-US" dirty="0" smtClean="0"/>
              <a:t>DAO access object: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javatutor.net/articles/j2ee-pattern-data-access-object</a:t>
            </a:r>
            <a:endParaRPr lang="ru-RU" dirty="0" smtClean="0"/>
          </a:p>
          <a:p>
            <a:r>
              <a:rPr lang="en-US" dirty="0" smtClean="0"/>
              <a:t>Oracle javax.sql API: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docs.oracle.com/javase/8/docs/api/javax/sql/package-summary.html</a:t>
            </a:r>
            <a:endParaRPr lang="en-US" dirty="0" smtClean="0"/>
          </a:p>
          <a:p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http://www.sqlite.org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Java DB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www.oracle.com/technetwork/java/javadb/overview/index.htm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1829"/>
          </a:xfrm>
        </p:spPr>
        <p:txBody>
          <a:bodyPr/>
          <a:lstStyle/>
          <a:p>
            <a:r>
              <a:rPr lang="en-US" dirty="0" smtClean="0"/>
              <a:t>JDBC	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075543"/>
            <a:ext cx="8596668" cy="3965819"/>
          </a:xfrm>
        </p:spPr>
        <p:txBody>
          <a:bodyPr/>
          <a:lstStyle/>
          <a:p>
            <a:r>
              <a:rPr lang="en-US" dirty="0" smtClean="0"/>
              <a:t>The JDBC API is the industry standard for database-independent connectivity between the Java programming language and a wide range of databases. The JDBC API provides a call-level API for SQL-based database access. JDBC technology allows you to use the Java programming language to exploit "Write Once, Run Anywhere" capabilities for applications that require access to enterprise data.</a:t>
            </a:r>
          </a:p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dirty="0" smtClean="0"/>
              <a:t>JDBC API Overview</a:t>
            </a:r>
            <a:endParaRPr lang="en-US" dirty="0" smtClean="0"/>
          </a:p>
          <a:p>
            <a:r>
              <a:rPr lang="en-US" dirty="0" smtClean="0"/>
              <a:t>The JDBC API makes it possible to do three things: Establish a connection with a database or access any tabular data source</a:t>
            </a:r>
          </a:p>
          <a:p>
            <a:r>
              <a:rPr lang="en-US" dirty="0" smtClean="0"/>
              <a:t>Send SQL statements</a:t>
            </a:r>
          </a:p>
          <a:p>
            <a:r>
              <a:rPr lang="en-US" dirty="0" smtClean="0"/>
              <a:t>Process the results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32230"/>
            <a:ext cx="7766936" cy="1030514"/>
          </a:xfrm>
        </p:spPr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627087"/>
            <a:ext cx="7766936" cy="25206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Statement</a:t>
            </a:r>
          </a:p>
          <a:p>
            <a:r>
              <a:rPr lang="en-US" sz="2800" dirty="0" err="1" smtClean="0"/>
              <a:t>PreparedStatement</a:t>
            </a:r>
            <a:endParaRPr lang="en-US" sz="2800" dirty="0" smtClean="0"/>
          </a:p>
          <a:p>
            <a:r>
              <a:rPr lang="en-US" sz="2800" dirty="0" err="1" smtClean="0"/>
              <a:t>CallableStatement</a:t>
            </a:r>
            <a:endParaRPr lang="ru-RU" sz="2800" dirty="0" smtClean="0"/>
          </a:p>
          <a:p>
            <a:r>
              <a:rPr lang="en-US" sz="2800" dirty="0" smtClean="0"/>
              <a:t>Batch </a:t>
            </a:r>
            <a:r>
              <a:rPr lang="ru-RU" sz="2800" dirty="0" smtClean="0"/>
              <a:t>запрос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45029"/>
          </a:xfrm>
        </p:spPr>
        <p:txBody>
          <a:bodyPr/>
          <a:lstStyle/>
          <a:p>
            <a:r>
              <a:rPr lang="en-US" dirty="0" smtClean="0"/>
              <a:t>JDBC 4.0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944914"/>
            <a:ext cx="8596668" cy="409644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Начиная с </a:t>
            </a:r>
            <a:r>
              <a:rPr lang="en-US" dirty="0" smtClean="0"/>
              <a:t>JDBC 4.0:</a:t>
            </a:r>
          </a:p>
          <a:p>
            <a:endParaRPr lang="en-US" dirty="0" smtClean="0"/>
          </a:p>
          <a:p>
            <a:r>
              <a:rPr lang="ru-RU" dirty="0" smtClean="0"/>
              <a:t>Конструкция:</a:t>
            </a:r>
          </a:p>
          <a:p>
            <a:r>
              <a:rPr lang="en-US" b="1" dirty="0" err="1" smtClean="0"/>
              <a:t>Class.forName</a:t>
            </a:r>
            <a:r>
              <a:rPr lang="en-US" b="1" dirty="0" smtClean="0"/>
              <a:t>(“</a:t>
            </a:r>
            <a:r>
              <a:rPr lang="en-US" b="1" dirty="0" err="1" smtClean="0"/>
              <a:t>org,jdbc.SomeJDBCDriver</a:t>
            </a:r>
            <a:r>
              <a:rPr lang="en-US" b="1" dirty="0" smtClean="0"/>
              <a:t>"); </a:t>
            </a:r>
            <a:r>
              <a:rPr lang="ru-RU" dirty="0" smtClean="0"/>
              <a:t>пример: </a:t>
            </a:r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</a:t>
            </a:r>
            <a:endParaRPr lang="ru-RU" dirty="0" smtClean="0"/>
          </a:p>
          <a:p>
            <a:r>
              <a:rPr lang="ru-RU" dirty="0" smtClean="0"/>
              <a:t>Стала</a:t>
            </a:r>
            <a:r>
              <a:rPr lang="en-US" dirty="0" smtClean="0"/>
              <a:t> </a:t>
            </a:r>
            <a:r>
              <a:rPr lang="ru-RU" dirty="0" smtClean="0"/>
              <a:t>не нужна</a:t>
            </a:r>
            <a:endParaRPr lang="en-US" dirty="0" smtClean="0"/>
          </a:p>
          <a:p>
            <a:r>
              <a:rPr lang="en-US" dirty="0" err="1" smtClean="0"/>
              <a:t>DriverManager.getConnection</a:t>
            </a:r>
            <a:r>
              <a:rPr lang="en-US" dirty="0" smtClean="0"/>
              <a:t>(“"); </a:t>
            </a:r>
            <a:r>
              <a:rPr lang="ru-RU" dirty="0" smtClean="0"/>
              <a:t> сам находит нужный драйвер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 err="1" smtClean="0"/>
              <a:t>DriverManager</a:t>
            </a:r>
            <a:r>
              <a:rPr lang="en-US" dirty="0" smtClean="0"/>
              <a:t> methods </a:t>
            </a:r>
            <a:r>
              <a:rPr lang="en-US" dirty="0" err="1" smtClean="0"/>
              <a:t>getConnection</a:t>
            </a:r>
            <a:r>
              <a:rPr lang="en-US" dirty="0" smtClean="0"/>
              <a:t> and </a:t>
            </a:r>
            <a:r>
              <a:rPr lang="en-US" dirty="0" err="1" smtClean="0"/>
              <a:t>getDrivers</a:t>
            </a:r>
            <a:r>
              <a:rPr lang="en-US" dirty="0" smtClean="0"/>
              <a:t> have been enhanced to support the Java SE Service Provider mechanism (SPM). According to SPM, a service is defined as a well-known set of interfaces and abstract classes, and a service provider is a specific implementation of a service. It also specifies that the service provider configuration files are stored in the META-INF/services directory. JDBC 4.0 drivers must include the file META-INF/services/</a:t>
            </a:r>
            <a:r>
              <a:rPr lang="en-US" dirty="0" err="1" smtClean="0"/>
              <a:t>java.sql.Driver</a:t>
            </a:r>
            <a:r>
              <a:rPr lang="en-US" dirty="0" smtClean="0"/>
              <a:t>. This file contains the name of the JDBC driver's implementation of </a:t>
            </a:r>
            <a:r>
              <a:rPr lang="en-US" dirty="0" err="1" smtClean="0"/>
              <a:t>java.sql.Driver</a:t>
            </a:r>
            <a:r>
              <a:rPr lang="en-US" dirty="0" smtClean="0"/>
              <a:t>. For example, to load the JDBC driver to connect to a Apache Derby database, the META-INF/services/</a:t>
            </a:r>
            <a:r>
              <a:rPr lang="en-US" dirty="0" err="1" smtClean="0"/>
              <a:t>java.sql.Driver</a:t>
            </a:r>
            <a:r>
              <a:rPr lang="en-US" dirty="0" smtClean="0"/>
              <a:t> file would contain the following entry:</a:t>
            </a:r>
          </a:p>
          <a:p>
            <a:r>
              <a:rPr lang="en-US" dirty="0" err="1" smtClean="0"/>
              <a:t>org.apache.derby.jdbc.EmbeddedDriver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48229"/>
          </a:xfrm>
        </p:spPr>
        <p:txBody>
          <a:bodyPr/>
          <a:lstStyle/>
          <a:p>
            <a:r>
              <a:rPr lang="ru-RU" dirty="0" smtClean="0"/>
              <a:t>Новое: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973943"/>
            <a:ext cx="8596668" cy="4067419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JDBC data types: New JDBC data types, such as NCHAR, NVARCHAR, LONGNVARCHAR, and NCLOB were added.</a:t>
            </a:r>
          </a:p>
          <a:p>
            <a:r>
              <a:rPr lang="en-US" dirty="0" err="1" smtClean="0"/>
              <a:t>PreparedStatement</a:t>
            </a:r>
            <a:r>
              <a:rPr lang="en-US" dirty="0" smtClean="0"/>
              <a:t>: New methods </a:t>
            </a:r>
            <a:r>
              <a:rPr lang="en-US" dirty="0" err="1" smtClean="0"/>
              <a:t>setNString</a:t>
            </a:r>
            <a:r>
              <a:rPr lang="en-US" dirty="0" smtClean="0"/>
              <a:t>, </a:t>
            </a:r>
            <a:r>
              <a:rPr lang="en-US" dirty="0" err="1" smtClean="0"/>
              <a:t>setNCharacterStream</a:t>
            </a:r>
            <a:r>
              <a:rPr lang="en-US" dirty="0" smtClean="0"/>
              <a:t>, and </a:t>
            </a:r>
            <a:r>
              <a:rPr lang="en-US" dirty="0" err="1" smtClean="0"/>
              <a:t>setNClob</a:t>
            </a:r>
            <a:r>
              <a:rPr lang="en-US" dirty="0" smtClean="0"/>
              <a:t> were added.</a:t>
            </a:r>
          </a:p>
          <a:p>
            <a:r>
              <a:rPr lang="en-US" dirty="0" err="1" smtClean="0"/>
              <a:t>CallableStatement</a:t>
            </a:r>
            <a:r>
              <a:rPr lang="en-US" dirty="0" smtClean="0"/>
              <a:t>: New methods </a:t>
            </a:r>
            <a:r>
              <a:rPr lang="en-US" dirty="0" err="1" smtClean="0"/>
              <a:t>getNClob</a:t>
            </a:r>
            <a:r>
              <a:rPr lang="en-US" dirty="0" smtClean="0"/>
              <a:t>, </a:t>
            </a:r>
            <a:r>
              <a:rPr lang="en-US" dirty="0" err="1" smtClean="0"/>
              <a:t>getNString</a:t>
            </a:r>
            <a:r>
              <a:rPr lang="en-US" dirty="0" smtClean="0"/>
              <a:t>, and </a:t>
            </a:r>
            <a:r>
              <a:rPr lang="en-US" dirty="0" err="1" smtClean="0"/>
              <a:t>getNCharacterStream</a:t>
            </a:r>
            <a:r>
              <a:rPr lang="en-US" dirty="0" smtClean="0"/>
              <a:t> were added.</a:t>
            </a:r>
          </a:p>
          <a:p>
            <a:r>
              <a:rPr lang="en-US" dirty="0" err="1" smtClean="0"/>
              <a:t>ResultSet</a:t>
            </a:r>
            <a:r>
              <a:rPr lang="en-US" dirty="0" smtClean="0"/>
              <a:t>: New methods </a:t>
            </a:r>
            <a:r>
              <a:rPr lang="en-US" dirty="0" err="1" smtClean="0"/>
              <a:t>updateNClob</a:t>
            </a:r>
            <a:r>
              <a:rPr lang="en-US" dirty="0" smtClean="0"/>
              <a:t>, </a:t>
            </a:r>
            <a:r>
              <a:rPr lang="en-US" dirty="0" err="1" smtClean="0"/>
              <a:t>updateNString</a:t>
            </a:r>
            <a:r>
              <a:rPr lang="en-US" dirty="0" smtClean="0"/>
              <a:t>, and </a:t>
            </a:r>
            <a:r>
              <a:rPr lang="en-US" dirty="0" err="1" smtClean="0"/>
              <a:t>updateNCharacterStream</a:t>
            </a:r>
            <a:r>
              <a:rPr lang="en-US" dirty="0" smtClean="0"/>
              <a:t> were added to </a:t>
            </a:r>
            <a:r>
              <a:rPr lang="en-US" dirty="0" err="1" smtClean="0"/>
              <a:t>ResultSet</a:t>
            </a:r>
            <a:r>
              <a:rPr lang="en-US" dirty="0" smtClean="0"/>
              <a:t> interface.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515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5" name="Рисунок 4" descr="jdb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0" y="1522203"/>
            <a:ext cx="9007634" cy="3717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805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4" name="Рисунок 3" descr="jdb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76" y="1751691"/>
            <a:ext cx="8386396" cy="4097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96686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/>
              <a:t>Объекты для работы с </a:t>
            </a:r>
            <a:r>
              <a:rPr lang="en-US" dirty="0" err="1" smtClean="0"/>
              <a:t>ResultSet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5393" y="2075544"/>
            <a:ext cx="8596668" cy="2525485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/>
              <a:t>BaseRowSet</a:t>
            </a:r>
            <a:endParaRPr lang="en-US" sz="2400" dirty="0" smtClean="0"/>
          </a:p>
          <a:p>
            <a:pPr algn="r"/>
            <a:r>
              <a:rPr lang="en-US" sz="2400" dirty="0" err="1" smtClean="0"/>
              <a:t>CachedRowSet</a:t>
            </a:r>
            <a:endParaRPr lang="en-US" sz="2400" dirty="0" smtClean="0"/>
          </a:p>
          <a:p>
            <a:pPr algn="r"/>
            <a:r>
              <a:rPr lang="en-US" sz="2400" dirty="0" err="1" smtClean="0"/>
              <a:t>FilteredRowSet</a:t>
            </a:r>
            <a:endParaRPr lang="en-US" sz="2400" dirty="0" smtClean="0"/>
          </a:p>
          <a:p>
            <a:pPr algn="r"/>
            <a:r>
              <a:rPr lang="en-US" sz="2400" dirty="0" err="1" smtClean="0"/>
              <a:t>JdbcRowSet</a:t>
            </a:r>
            <a:endParaRPr lang="en-US" sz="2400" dirty="0" smtClean="0"/>
          </a:p>
          <a:p>
            <a:pPr algn="r"/>
            <a:r>
              <a:rPr lang="en-US" sz="2400" dirty="0" err="1" smtClean="0"/>
              <a:t>JoinRowSet</a:t>
            </a:r>
            <a:endParaRPr lang="en-US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70857"/>
          </a:xfrm>
        </p:spPr>
        <p:txBody>
          <a:bodyPr/>
          <a:lstStyle/>
          <a:p>
            <a:r>
              <a:rPr lang="en-US" dirty="0" err="1" smtClean="0"/>
              <a:t>BaseRowSet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363" y="1901371"/>
            <a:ext cx="8596668" cy="1570962"/>
          </a:xfrm>
        </p:spPr>
        <p:txBody>
          <a:bodyPr/>
          <a:lstStyle/>
          <a:p>
            <a:r>
              <a:rPr lang="ru-RU" dirty="0" smtClean="0"/>
              <a:t>Абстрактный класс, который предоставляет базовую функциональность для работы с </a:t>
            </a:r>
            <a:r>
              <a:rPr lang="en-US" dirty="0" err="1" smtClean="0"/>
              <a:t>ResultSet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4330</TotalTime>
  <Words>323</Words>
  <Application>Microsoft Office PowerPoint</Application>
  <PresentationFormat>Произвольный</PresentationFormat>
  <Paragraphs>62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Аспект</vt:lpstr>
      <vt:lpstr>Базы данных. JDBC. Построение запросов к базе на Java. </vt:lpstr>
      <vt:lpstr>JDBC  </vt:lpstr>
      <vt:lpstr>Запросы</vt:lpstr>
      <vt:lpstr>JDBC 4.0</vt:lpstr>
      <vt:lpstr>Новое:</vt:lpstr>
      <vt:lpstr>Типы данных</vt:lpstr>
      <vt:lpstr>Типы данных</vt:lpstr>
      <vt:lpstr>Объекты для работы с ResultSet</vt:lpstr>
      <vt:lpstr>BaseRowSet</vt:lpstr>
      <vt:lpstr>CachedRowSet</vt:lpstr>
      <vt:lpstr>Полезные ресурсы: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Параметризованные и обобщенные типы</dc:title>
  <dc:creator>Administrator</dc:creator>
  <cp:lastModifiedBy>Сергей</cp:lastModifiedBy>
  <cp:revision>131</cp:revision>
  <dcterms:created xsi:type="dcterms:W3CDTF">2016-01-18T20:23:31Z</dcterms:created>
  <dcterms:modified xsi:type="dcterms:W3CDTF">2016-01-31T08:23:39Z</dcterms:modified>
</cp:coreProperties>
</file>