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Default Extension="rels" ContentType="application/vnd.openxmlformats-package.relationships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4"/>
  </p:sldMasterIdLst>
  <p:notesMasterIdLst>
    <p:notesMasterId r:id="rId8"/>
  </p:notesMasterIdLst>
  <p:sldIdLst>
    <p:sldId id="330" r:id="rId5"/>
    <p:sldId id="332" r:id="rId6"/>
    <p:sldId id="333" r:id="rId7"/>
  </p:sldIdLst>
  <p:sldSz cx="9144000" cy="6858000" type="letter"/>
  <p:notesSz cx="6858000" cy="9144000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  <p14:sldId id="313"/>
          </p14:sldIdLst>
        </p14:section>
        <p14:section name="Solution" id="{6F810BF0-EDC2-41F7-95E5-BBAB83EAF059}">
          <p14:sldIdLst>
            <p14:sldId id="295"/>
            <p14:sldId id="263"/>
            <p14:sldId id="258"/>
            <p14:sldId id="264"/>
            <p14:sldId id="268"/>
            <p14:sldId id="314"/>
            <p14:sldId id="281"/>
            <p14:sldId id="307"/>
          </p14:sldIdLst>
        </p14:section>
      </p14:sectionLst>
    </p:ex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Jerome BESTEL" initials="J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3C60AA"/>
    <a:srgbClr val="FE1359"/>
    <a:srgbClr val="F7F7F7"/>
    <a:srgbClr val="FAF8F9"/>
    <a:srgbClr val="F9E5D7"/>
    <a:srgbClr val="1B1B1B"/>
    <a:srgbClr val="FAFAFA"/>
    <a:srgbClr val="2B2B2B"/>
    <a:srgbClr val="F05C6A"/>
    <a:srgbClr val="2A2A2A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4491" autoAdjust="0"/>
    <p:restoredTop sz="94702" autoAdjust="0"/>
  </p:normalViewPr>
  <p:slideViewPr>
    <p:cSldViewPr>
      <p:cViewPr>
        <p:scale>
          <a:sx n="170" d="100"/>
          <a:sy n="170" d="100"/>
        </p:scale>
        <p:origin x="-416" y="-88"/>
      </p:cViewPr>
      <p:guideLst>
        <p:guide orient="horz" pos="2137"/>
        <p:guide pos="2857"/>
        <p:guide pos="-431"/>
        <p:guide pos="61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8190-0A1A-E644-B72D-D027F6538E77}" type="datetimeFigureOut">
              <a:rPr lang="fr-FR" smtClean="0"/>
              <a:pPr/>
              <a:t>6/7/18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E694-4681-CE4A-A8CF-155323877C3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03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www.slidor.fr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1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048300" cy="6858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1" y="0"/>
            <a:ext cx="3048300" cy="6858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39608482"/>
      </p:ext>
    </p:extLst>
  </p:cSld>
  <p:clrMapOvr>
    <a:masterClrMapping/>
  </p:clrMapOvr>
  <p:extLst mod="1">
    <p:ext uri="{DCECCB84-F9BA-43D5-87BE-67443E8EF086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cover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69312468"/>
      </p:ext>
    </p:extLst>
  </p:cSld>
  <p:clrMapOvr>
    <a:masterClrMapping/>
  </p:clrMapOvr>
  <p:extLst mod="1">
    <p:ext uri="{DCECCB84-F9BA-43D5-87BE-67443E8EF086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37686178"/>
      </p:ext>
    </p:extLst>
  </p:cSld>
  <p:clrMapOvr>
    <a:masterClrMapping/>
  </p:clrMapOvr>
  <p:extLst mod="1">
    <p:ext uri="{DCECCB84-F9BA-43D5-87BE-67443E8EF086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2" y="660401"/>
            <a:ext cx="3361135" cy="534762"/>
          </a:xfrm>
          <a:prstGeom prst="rect">
            <a:avLst/>
          </a:prstGeom>
        </p:spPr>
        <p:txBody>
          <a:bodyPr lIns="0" tIns="34290" rIns="68580" bIns="34290">
            <a:spAutoFit/>
          </a:bodyPr>
          <a:lstStyle>
            <a:lvl1pPr marL="0" indent="0">
              <a:buNone/>
              <a:defRPr sz="33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2" y="660401"/>
            <a:ext cx="3361135" cy="534762"/>
          </a:xfrm>
          <a:prstGeom prst="rect">
            <a:avLst/>
          </a:prstGeom>
        </p:spPr>
        <p:txBody>
          <a:bodyPr lIns="0" tIns="34290" rIns="68580" bIns="34290">
            <a:spAutoFit/>
          </a:bodyPr>
          <a:lstStyle>
            <a:lvl1pPr marL="0" indent="0">
              <a:buNone/>
              <a:defRPr sz="33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4" y="2515801"/>
            <a:ext cx="1404729" cy="113425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7" y="2515801"/>
            <a:ext cx="1404729" cy="113425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500" y="2515801"/>
            <a:ext cx="1404729" cy="113425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2" y="2515801"/>
            <a:ext cx="1404729" cy="113425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4" y="4167046"/>
            <a:ext cx="1404729" cy="113425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7" y="4167046"/>
            <a:ext cx="1404729" cy="113425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500" y="4167046"/>
            <a:ext cx="1404729" cy="113425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2" y="4167046"/>
            <a:ext cx="1404729" cy="113425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2" y="660401"/>
            <a:ext cx="3361135" cy="534762"/>
          </a:xfrm>
          <a:prstGeom prst="rect">
            <a:avLst/>
          </a:prstGeom>
        </p:spPr>
        <p:txBody>
          <a:bodyPr lIns="0" tIns="34290" rIns="68580" bIns="34290">
            <a:spAutoFit/>
          </a:bodyPr>
          <a:lstStyle>
            <a:lvl1pPr marL="0" indent="0">
              <a:buNone/>
              <a:defRPr sz="33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8" y="1907254"/>
            <a:ext cx="1191207" cy="1588275"/>
          </a:xfrm>
          <a:prstGeom prst="ellipse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5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7" cy="1588275"/>
          </a:xfrm>
          <a:prstGeom prst="ellipse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5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2" y="1907254"/>
            <a:ext cx="1191207" cy="1588275"/>
          </a:xfrm>
          <a:prstGeom prst="ellipse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5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4" y="2084200"/>
            <a:ext cx="1471395" cy="1961859"/>
          </a:xfrm>
          <a:prstGeom prst="ellipse">
            <a:avLst/>
          </a:prstGeom>
        </p:spPr>
        <p:txBody>
          <a:bodyPr lIns="68580" tIns="34290" rIns="68580" bIns="34290"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2"/>
            <a:ext cx="1471395" cy="1961859"/>
          </a:xfrm>
          <a:prstGeom prst="ellipse">
            <a:avLst/>
          </a:prstGeom>
        </p:spPr>
        <p:txBody>
          <a:bodyPr lIns="68580" tIns="34290" rIns="68580" bIns="34290"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2" y="660401"/>
            <a:ext cx="3361135" cy="534762"/>
          </a:xfrm>
          <a:prstGeom prst="rect">
            <a:avLst/>
          </a:prstGeom>
        </p:spPr>
        <p:txBody>
          <a:bodyPr lIns="0" tIns="34290" rIns="68580" bIns="34290">
            <a:spAutoFit/>
          </a:bodyPr>
          <a:lstStyle>
            <a:lvl1pPr marL="0" indent="0">
              <a:buNone/>
              <a:defRPr sz="33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29841" y="1600200"/>
            <a:ext cx="3309939" cy="1454244"/>
          </a:xfrm>
          <a:prstGeom prst="rect">
            <a:avLst/>
          </a:prstGeom>
          <a:noFill/>
        </p:spPr>
        <p:txBody>
          <a:bodyPr wrap="square" lIns="0" tIns="34290" rIns="68580" bIns="34290" rtlCol="0">
            <a:spAutoFit/>
          </a:bodyPr>
          <a:lstStyle/>
          <a:p>
            <a:r>
              <a:rPr lang="fr-FR" sz="3000" dirty="0" err="1">
                <a:latin typeface="HelveticaNeue-UltraLight" panose="02000206000000020004" pitchFamily="50"/>
              </a:rPr>
              <a:t>Proudly</a:t>
            </a:r>
            <a:r>
              <a:rPr lang="fr-FR" sz="3000" dirty="0">
                <a:latin typeface="HelveticaNeue-UltraLight" panose="02000206000000020004" pitchFamily="50"/>
              </a:rPr>
              <a:t> made </a:t>
            </a:r>
            <a:br>
              <a:rPr lang="fr-FR" sz="3000" dirty="0">
                <a:latin typeface="HelveticaNeue-UltraLight" panose="02000206000000020004" pitchFamily="50"/>
              </a:rPr>
            </a:br>
            <a:r>
              <a:rPr lang="fr-FR" sz="3000" dirty="0">
                <a:latin typeface="HelveticaNeue-UltraLight" panose="02000206000000020004" pitchFamily="50"/>
              </a:rPr>
              <a:t>by</a:t>
            </a:r>
            <a:r>
              <a:rPr lang="fr-FR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Neue-UltraLight" panose="02000206000000020004" pitchFamily="50"/>
              </a:rPr>
              <a:t> </a:t>
            </a:r>
            <a:r>
              <a:rPr lang="fr-FR" sz="3000" dirty="0" err="1">
                <a:solidFill>
                  <a:schemeClr val="bg1"/>
                </a:solidFill>
                <a:latin typeface="HelveticaNeue-UltraLight" panose="02000206000000020004" pitchFamily="50"/>
              </a:rPr>
              <a:t>Slidor</a:t>
            </a:r>
            <a:r>
              <a:rPr lang="fr-FR" sz="3000" dirty="0">
                <a:solidFill>
                  <a:schemeClr val="bg1"/>
                </a:solidFill>
                <a:latin typeface="HelveticaNeue-UltraLight" panose="02000206000000020004" pitchFamily="50"/>
              </a:rPr>
              <a:t>.</a:t>
            </a:r>
          </a:p>
          <a:p>
            <a:r>
              <a:rPr lang="fr-FR" sz="3000" dirty="0" err="1">
                <a:latin typeface="HelveticaNeue-UltraLight" panose="02000206000000020004" pitchFamily="50"/>
              </a:rPr>
              <a:t>With</a:t>
            </a:r>
            <a:r>
              <a:rPr lang="fr-FR" sz="3000" dirty="0">
                <a:solidFill>
                  <a:schemeClr val="bg1"/>
                </a:solidFill>
                <a:latin typeface="HelveticaNeue-UltraLight" panose="02000206000000020004" pitchFamily="50"/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1535906" y="2983071"/>
            <a:ext cx="351511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965283" y="6438901"/>
            <a:ext cx="926403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080025" y="2831307"/>
            <a:ext cx="1972865" cy="530915"/>
          </a:xfrm>
          <a:prstGeom prst="rect">
            <a:avLst/>
          </a:prstGeom>
          <a:noFill/>
        </p:spPr>
        <p:txBody>
          <a:bodyPr wrap="square" lIns="0" tIns="34290" rIns="68580" bIns="34290" rtlCol="0">
            <a:spAutoFit/>
          </a:bodyPr>
          <a:lstStyle/>
          <a:p>
            <a:r>
              <a:rPr lang="fr-FR" sz="3000" dirty="0" err="1">
                <a:latin typeface="HelveticaNeue-UltraLight" panose="02000206000000020004" pitchFamily="50"/>
              </a:rPr>
              <a:t>from</a:t>
            </a:r>
            <a:r>
              <a:rPr lang="fr-FR" sz="3000" dirty="0">
                <a:latin typeface="HelveticaNeue-UltraLight" panose="02000206000000020004" pitchFamily="50"/>
              </a:rPr>
              <a:t>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629842" y="4083863"/>
            <a:ext cx="2827735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FR" b="0" i="0" spc="45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  <a:sym typeface="Wingdings" panose="05000000000000000000" pitchFamily="2" charset="2"/>
              </a:rPr>
              <a:t>SAY HELLO</a:t>
            </a:r>
            <a:endParaRPr lang="fr-FR" b="0" i="0" spc="450" dirty="0">
              <a:solidFill>
                <a:schemeClr val="tx1">
                  <a:lumMod val="60000"/>
                  <a:lumOff val="4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901380" y="3836901"/>
            <a:ext cx="4242621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75010" y="6804000"/>
            <a:ext cx="9068991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7725832" y="2201804"/>
            <a:ext cx="37045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97337" y="7684388"/>
            <a:ext cx="39895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97337" y="1111365"/>
            <a:ext cx="39895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4864857" y="549049"/>
            <a:ext cx="2872375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4907600" y="602241"/>
            <a:ext cx="2789736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027284" y="1517905"/>
            <a:ext cx="2550371" cy="5900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055980" y="7581801"/>
            <a:ext cx="487277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095876" y="7631195"/>
            <a:ext cx="410339" cy="547119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55452" y="761818"/>
            <a:ext cx="76939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067377" y="993583"/>
            <a:ext cx="461632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850608" y="1536902"/>
            <a:ext cx="42744" cy="338151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4850608" y="2232197"/>
            <a:ext cx="42744" cy="577515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850608" y="2950293"/>
            <a:ext cx="42744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64857" y="7718583"/>
            <a:ext cx="39895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97337" y="7718583"/>
            <a:ext cx="39895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864857" y="1145559"/>
            <a:ext cx="39895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97337" y="1145559"/>
            <a:ext cx="39895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805217" y="970786"/>
            <a:ext cx="105435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027283" y="1517905"/>
            <a:ext cx="2550371" cy="590052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487512" y="731464"/>
            <a:ext cx="1996779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8649" y="1385334"/>
            <a:ext cx="1748647" cy="405607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73612" y="731464"/>
            <a:ext cx="1996779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6659712" y="731464"/>
            <a:ext cx="1996779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684981" y="1385334"/>
            <a:ext cx="1748647" cy="405607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780847" y="1385334"/>
            <a:ext cx="1748647" cy="405607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788583" y="545123"/>
            <a:ext cx="7568724" cy="6312879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795007" y="553689"/>
            <a:ext cx="7555875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4545105" y="770714"/>
            <a:ext cx="59967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4560095" y="790704"/>
            <a:ext cx="29984" cy="39979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4568663" y="793559"/>
            <a:ext cx="10709" cy="11423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4568663" y="813550"/>
            <a:ext cx="1070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062722" y="1030574"/>
            <a:ext cx="7018311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056292" y="1030573"/>
            <a:ext cx="7024739" cy="58274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3063423" y="1277259"/>
            <a:ext cx="5873836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3862973" y="1596035"/>
            <a:ext cx="4285188" cy="356402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4907495" y="587693"/>
            <a:ext cx="2887295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056953" y="1154860"/>
            <a:ext cx="2606449" cy="456799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4426279" y="1298019"/>
            <a:ext cx="3849727" cy="4261963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630756" y="1703414"/>
            <a:ext cx="3425993" cy="3475265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5326273" y="780837"/>
            <a:ext cx="1752471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5326273" y="5023024"/>
            <a:ext cx="1752471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5142754" y="1835681"/>
            <a:ext cx="2118559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7187143" y="2582436"/>
            <a:ext cx="177815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7302198" y="2582436"/>
            <a:ext cx="62759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7187143" y="2582437"/>
            <a:ext cx="177815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7232784" y="3551065"/>
            <a:ext cx="54200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7302198" y="2582437"/>
            <a:ext cx="62759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7232784" y="3551064"/>
            <a:ext cx="54200" cy="424727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5235937" y="1944713"/>
            <a:ext cx="1932187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235937" y="1944713"/>
            <a:ext cx="1932187" cy="3042812"/>
          </a:xfrm>
          <a:prstGeom prst="roundRect">
            <a:avLst>
              <a:gd name="adj" fmla="val 15188"/>
            </a:avLst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8E77ADC1-6FC9-463B-95FF-779DD7154547}" type="datetimeFigureOut">
              <a:rPr lang="fr-FR" smtClean="0"/>
              <a:pPr/>
              <a:t>6/7/18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6F0746BA-D1AA-4FF4-8D48-BDBC7FF4877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  <p:sldLayoutId r:id="rId16"/>
    <p:sldLayoutId r:id="rId17"/>
    <p:sldLayoutId r:id="rId18"/>
    <p:sldLayoutId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jpeg"/><Relationship Id="rId23" Type="http://schemas.openxmlformats.org/officeDocument/2006/relationships/image" Target="../media/image27.jpeg"/><Relationship Id="rId24" Type="http://schemas.openxmlformats.org/officeDocument/2006/relationships/image" Target="../media/image28.png"/><Relationship Id="rId25" Type="http://schemas.openxmlformats.org/officeDocument/2006/relationships/image" Target="../media/image29.jpeg"/><Relationship Id="rId26" Type="http://schemas.openxmlformats.org/officeDocument/2006/relationships/hyperlink" Target="mailto:abilityspectrum@gmx.com" TargetMode="External"/><Relationship Id="rId27" Type="http://schemas.openxmlformats.org/officeDocument/2006/relationships/image" Target="../media/image30.png"/><Relationship Id="rId10" Type="http://schemas.openxmlformats.org/officeDocument/2006/relationships/image" Target="../media/image14.png"/><Relationship Id="rId11" Type="http://schemas.openxmlformats.org/officeDocument/2006/relationships/image" Target="../media/image15.jpe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jpe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hyperlink" Target="mailto:abilityspectrum@gmx.com" TargetMode="External"/><Relationship Id="rId6" Type="http://schemas.openxmlformats.org/officeDocument/2006/relationships/image" Target="../media/image30.png"/><Relationship Id="rId7" Type="http://schemas.openxmlformats.org/officeDocument/2006/relationships/image" Target="../media/image27.jpeg"/><Relationship Id="rId8" Type="http://schemas.openxmlformats.org/officeDocument/2006/relationships/image" Target="../media/image28.png"/><Relationship Id="rId9" Type="http://schemas.openxmlformats.org/officeDocument/2006/relationships/image" Target="../media/image29.jpeg"/><Relationship Id="rId10" Type="http://schemas.openxmlformats.org/officeDocument/2006/relationships/image" Target="../media/image32.jpeg"/><Relationship Id="rId11" Type="http://schemas.openxmlformats.org/officeDocument/2006/relationships/image" Target="../media/image33.jpe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hyperlink" Target="mailto:abilityspectrum@gmx.com" TargetMode="External"/><Relationship Id="rId5" Type="http://schemas.openxmlformats.org/officeDocument/2006/relationships/image" Target="../media/image30.png"/><Relationship Id="rId6" Type="http://schemas.openxmlformats.org/officeDocument/2006/relationships/hyperlink" Target="http://java.com/downloads" TargetMode="External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657600"/>
            <a:ext cx="2895600" cy="6001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36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endParaRPr lang="fr-FR" sz="3600" b="1" dirty="0" smtClean="0">
              <a:solidFill>
                <a:srgbClr val="F05C6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609600"/>
            <a:ext cx="3124200" cy="28982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Limitations of </a:t>
            </a:r>
            <a:r>
              <a:rPr lang="fr-FR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today’s</a:t>
            </a:r>
            <a:r>
              <a:rPr lang="fr-FR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AAC </a:t>
            </a:r>
            <a:r>
              <a:rPr lang="fr-FR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switches</a:t>
            </a:r>
            <a:endParaRPr lang="fr-FR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4" name="Picture 3" descr="iu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00200"/>
            <a:ext cx="273536" cy="277947"/>
          </a:xfrm>
          <a:prstGeom prst="rect">
            <a:avLst/>
          </a:prstGeom>
        </p:spPr>
      </p:pic>
      <p:pic>
        <p:nvPicPr>
          <p:cNvPr id="5" name="Picture 4" descr="iu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438400"/>
            <a:ext cx="253999" cy="232875"/>
          </a:xfrm>
          <a:prstGeom prst="rect">
            <a:avLst/>
          </a:prstGeom>
        </p:spPr>
      </p:pic>
      <p:pic>
        <p:nvPicPr>
          <p:cNvPr id="6" name="Picture 5" descr="iu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828800"/>
            <a:ext cx="228600" cy="239706"/>
          </a:xfrm>
          <a:prstGeom prst="rect">
            <a:avLst/>
          </a:prstGeom>
        </p:spPr>
      </p:pic>
      <p:pic>
        <p:nvPicPr>
          <p:cNvPr id="7" name="Picture 6" descr="iu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371600"/>
            <a:ext cx="581493" cy="381000"/>
          </a:xfrm>
          <a:prstGeom prst="rect">
            <a:avLst/>
          </a:prstGeom>
        </p:spPr>
      </p:pic>
      <p:pic>
        <p:nvPicPr>
          <p:cNvPr id="8" name="Picture 7" descr="Light_bulb_(yellow)_icon.sv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1219200"/>
            <a:ext cx="427714" cy="324835"/>
          </a:xfrm>
          <a:prstGeom prst="rect">
            <a:avLst/>
          </a:prstGeom>
        </p:spPr>
      </p:pic>
      <p:pic>
        <p:nvPicPr>
          <p:cNvPr id="9" name="Picture 8" descr="iu-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1981200"/>
            <a:ext cx="273048" cy="282138"/>
          </a:xfrm>
          <a:prstGeom prst="rect">
            <a:avLst/>
          </a:prstGeom>
        </p:spPr>
      </p:pic>
      <p:pic>
        <p:nvPicPr>
          <p:cNvPr id="10" name="Picture 9" descr="iu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3810000"/>
            <a:ext cx="221482" cy="218272"/>
          </a:xfrm>
          <a:prstGeom prst="rect">
            <a:avLst/>
          </a:prstGeom>
        </p:spPr>
      </p:pic>
      <p:pic>
        <p:nvPicPr>
          <p:cNvPr id="11" name="Picture 10" descr="iu-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400" y="4267200"/>
            <a:ext cx="240741" cy="218272"/>
          </a:xfrm>
          <a:prstGeom prst="rect">
            <a:avLst/>
          </a:prstGeom>
        </p:spPr>
      </p:pic>
      <p:pic>
        <p:nvPicPr>
          <p:cNvPr id="12" name="Picture 11" descr="iu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5400" y="4267200"/>
            <a:ext cx="269631" cy="231112"/>
          </a:xfrm>
          <a:prstGeom prst="rect">
            <a:avLst/>
          </a:prstGeom>
        </p:spPr>
      </p:pic>
      <p:pic>
        <p:nvPicPr>
          <p:cNvPr id="13" name="Picture 12" descr="relay tipe nc buat kiprok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05400" y="3810000"/>
            <a:ext cx="308149" cy="247062"/>
          </a:xfrm>
          <a:prstGeom prst="rect">
            <a:avLst/>
          </a:prstGeom>
        </p:spPr>
      </p:pic>
      <p:pic>
        <p:nvPicPr>
          <p:cNvPr id="14" name="Picture 13" descr="iu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5400" y="6172200"/>
            <a:ext cx="152400" cy="330412"/>
          </a:xfrm>
          <a:prstGeom prst="rect">
            <a:avLst/>
          </a:prstGeom>
        </p:spPr>
      </p:pic>
      <p:pic>
        <p:nvPicPr>
          <p:cNvPr id="15" name="Picture 14" descr="iu-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5486400" y="6172200"/>
            <a:ext cx="307521" cy="318909"/>
          </a:xfrm>
          <a:prstGeom prst="rect">
            <a:avLst/>
          </a:prstGeom>
        </p:spPr>
      </p:pic>
      <p:pic>
        <p:nvPicPr>
          <p:cNvPr id="16" name="Picture 15" descr="iu-3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6781800" y="6096000"/>
            <a:ext cx="764984" cy="340660"/>
          </a:xfrm>
          <a:prstGeom prst="rect">
            <a:avLst/>
          </a:prstGeom>
        </p:spPr>
      </p:pic>
      <p:pic>
        <p:nvPicPr>
          <p:cNvPr id="17" name="Picture 16" descr="iu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7772400" y="6096000"/>
            <a:ext cx="291993" cy="302808"/>
          </a:xfrm>
          <a:prstGeom prst="rect">
            <a:avLst/>
          </a:prstGeom>
        </p:spPr>
      </p:pic>
      <p:pic>
        <p:nvPicPr>
          <p:cNvPr id="18" name="Picture 17" descr="iu.jpe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8305800" y="6096000"/>
            <a:ext cx="310244" cy="321734"/>
          </a:xfrm>
          <a:prstGeom prst="rect">
            <a:avLst/>
          </a:prstGeom>
        </p:spPr>
      </p:pic>
      <p:pic>
        <p:nvPicPr>
          <p:cNvPr id="19" name="Picture 18" descr="iu-4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H="1">
            <a:off x="6019800" y="6172200"/>
            <a:ext cx="383720" cy="397932"/>
          </a:xfrm>
          <a:prstGeom prst="rect">
            <a:avLst/>
          </a:prstGeom>
        </p:spPr>
      </p:pic>
      <p:pic>
        <p:nvPicPr>
          <p:cNvPr id="20" name="Picture 19" descr="iu cop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0600" y="2209800"/>
            <a:ext cx="230983" cy="228601"/>
          </a:xfrm>
          <a:prstGeom prst="rect">
            <a:avLst/>
          </a:prstGeom>
        </p:spPr>
      </p:pic>
      <p:pic>
        <p:nvPicPr>
          <p:cNvPr id="21" name="Picture 20" descr="iu copy.jpe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400" y="1143000"/>
            <a:ext cx="304800" cy="301657"/>
          </a:xfrm>
          <a:prstGeom prst="rect">
            <a:avLst/>
          </a:prstGeom>
        </p:spPr>
      </p:pic>
      <p:pic>
        <p:nvPicPr>
          <p:cNvPr id="22" name="Picture 21" descr="iu copy 3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7200" y="533400"/>
            <a:ext cx="461964" cy="457200"/>
          </a:xfrm>
          <a:prstGeom prst="rect">
            <a:avLst/>
          </a:prstGeom>
        </p:spPr>
      </p:pic>
      <p:pic>
        <p:nvPicPr>
          <p:cNvPr id="23" name="Picture 22" descr="iu copy 4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4400" y="1676400"/>
            <a:ext cx="330862" cy="245588"/>
          </a:xfrm>
          <a:prstGeom prst="rect">
            <a:avLst/>
          </a:prstGeom>
        </p:spPr>
      </p:pic>
      <p:pic>
        <p:nvPicPr>
          <p:cNvPr id="24" name="Picture 23" descr="iu-2.jpe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14800" y="381000"/>
            <a:ext cx="990600" cy="7429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34000" y="609600"/>
            <a:ext cx="3124200" cy="28982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</a:t>
            </a:r>
            <a:r>
              <a:rPr lang="fr-FR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b="1" dirty="0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AAC </a:t>
            </a:r>
            <a:r>
              <a:rPr lang="fr-FR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switch</a:t>
            </a:r>
            <a:r>
              <a:rPr lang="fr-FR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solution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5400" y="1143000"/>
            <a:ext cx="2895600" cy="2333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Costly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400" y="1676400"/>
            <a:ext cx="2895600" cy="2333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Usually not customizable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5400" y="2209800"/>
            <a:ext cx="2895600" cy="2333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Do one thing only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5000" y="1295400"/>
            <a:ext cx="3200400" cy="16183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variety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of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: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touch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light,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sound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joystick,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accelerometers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gyroscopes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Plug and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play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find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best fit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Sensitivity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tuned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individual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users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Pre-configured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profiles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with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proven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use cases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e.g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one-touch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mouse control, joystick mouse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Easily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customized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suit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special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needs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5000" y="3733800"/>
            <a:ext cx="3200400" cy="106439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Functions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as a computer mouse,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keyboard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Functions</a:t>
            </a:r>
            <a:r>
              <a:rPr lang="fr-FR" sz="1000" b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as 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infra-red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remote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for TV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Functions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as a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Tash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switch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e.g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to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activate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call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bell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Bluetooth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enables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interaction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with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smartphone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tablet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4400" y="3429000"/>
            <a:ext cx="2895600" cy="2616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Multi-modal</a:t>
            </a:r>
          </a:p>
          <a:p>
            <a:pPr>
              <a:lnSpc>
                <a:spcPct val="90000"/>
              </a:lnSpc>
            </a:pPr>
            <a:endParaRPr lang="fr-FR" sz="12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8200" y="5181600"/>
            <a:ext cx="2895600" cy="2616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Compatible with common </a:t>
            </a:r>
            <a:r>
              <a:rPr lang="en-US" sz="12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OS’s</a:t>
            </a:r>
            <a:r>
              <a:rPr lang="en-US" sz="12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and devices</a:t>
            </a: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33" name="Picture 32" descr="iu-4.jpe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162800" y="5486400"/>
            <a:ext cx="361949" cy="406399"/>
          </a:xfrm>
          <a:prstGeom prst="rect">
            <a:avLst/>
          </a:prstGeom>
        </p:spPr>
      </p:pic>
      <p:pic>
        <p:nvPicPr>
          <p:cNvPr id="34" name="Picture 33" descr="iu-8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05800" y="5486400"/>
            <a:ext cx="304800" cy="330200"/>
          </a:xfrm>
          <a:prstGeom prst="rect">
            <a:avLst/>
          </a:prstGeom>
        </p:spPr>
      </p:pic>
      <p:pic>
        <p:nvPicPr>
          <p:cNvPr id="35" name="Picture 34" descr="iu-5.jpe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72400" y="5486400"/>
            <a:ext cx="323849" cy="35559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33400" y="4343400"/>
            <a:ext cx="3505200" cy="189539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project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Bruyere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Continuing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Care</a:t>
            </a: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Fully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Open Source 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https://github.com/AbilitySpectrum/Sensact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Currently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in trial –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looking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for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testers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Qualified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users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and OT/SLP/AT,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please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apply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Bocar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N’Diaye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bndiaye@bruyere.org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Support: 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  <a:hlinkClick r:id="rId26"/>
              </a:rPr>
              <a:t>abilityspectrum@gmx.com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42" name="Picture 41" descr="Screen Shot 2016-07-17 at 1.25.08 PM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57200" y="6477000"/>
            <a:ext cx="3733800" cy="280034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rot="5400000">
            <a:off x="1714500" y="3771900"/>
            <a:ext cx="480060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34000" y="533400"/>
            <a:ext cx="3275806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34000" y="990600"/>
            <a:ext cx="327660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3400" y="3124200"/>
            <a:ext cx="3962400" cy="43088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 smtClean="0">
                <a:solidFill>
                  <a:srgbClr val="3C60AA"/>
                </a:solidFill>
                <a:latin typeface="Herculanum"/>
                <a:ea typeface="Helvetica Neue Thin" charset="0"/>
                <a:cs typeface="Herculanum"/>
              </a:rPr>
              <a:t>Intro</a:t>
            </a:r>
            <a:endParaRPr lang="en-US" sz="2400" dirty="0" smtClean="0">
              <a:solidFill>
                <a:srgbClr val="3C60AA"/>
              </a:solidFill>
              <a:latin typeface="Herculanum"/>
              <a:ea typeface="Helvetica Neue Thin" charset="0"/>
              <a:cs typeface="Herculanum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57200" y="3124200"/>
            <a:ext cx="3275806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200" y="3581400"/>
            <a:ext cx="327660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971800" y="533400"/>
            <a:ext cx="1828800" cy="1828800"/>
            <a:chOff x="2590800" y="1066800"/>
            <a:chExt cx="1828800" cy="1828800"/>
          </a:xfrm>
        </p:grpSpPr>
        <p:pic>
          <p:nvPicPr>
            <p:cNvPr id="65" name="Picture 64" descr="IMG_5295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1066800"/>
              <a:ext cx="1828800" cy="1828800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2590800" y="1066800"/>
              <a:ext cx="1828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2590800"/>
              <a:ext cx="1828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3400" y="3657600"/>
            <a:ext cx="2895600" cy="6001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36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endParaRPr lang="fr-FR" sz="3600" b="1" dirty="0" smtClean="0">
              <a:solidFill>
                <a:srgbClr val="F05C6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5" name="Picture 4" descr="iu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81200"/>
            <a:ext cx="253999" cy="232875"/>
          </a:xfrm>
          <a:prstGeom prst="rect">
            <a:avLst/>
          </a:prstGeom>
        </p:spPr>
      </p:pic>
      <p:pic>
        <p:nvPicPr>
          <p:cNvPr id="9" name="Picture 8" descr="iu-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81200"/>
            <a:ext cx="273048" cy="28213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3400" y="3124200"/>
            <a:ext cx="3962400" cy="43088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 err="1" smtClean="0">
                <a:solidFill>
                  <a:srgbClr val="3C60AA"/>
                </a:solidFill>
                <a:latin typeface="Herculanum"/>
                <a:ea typeface="Helvetica Neue Thin" charset="0"/>
                <a:cs typeface="Herculanum"/>
              </a:rPr>
              <a:t>Demo</a:t>
            </a:r>
            <a:r>
              <a:rPr lang="fr-FR" sz="2400" b="1" dirty="0" smtClean="0">
                <a:solidFill>
                  <a:srgbClr val="3C60AA"/>
                </a:solidFill>
                <a:latin typeface="Herculanum"/>
                <a:ea typeface="Helvetica Neue Thin" charset="0"/>
                <a:cs typeface="Herculanum"/>
              </a:rPr>
              <a:t> Quick Start</a:t>
            </a:r>
            <a:endParaRPr lang="en-US" sz="2400" dirty="0" smtClean="0">
              <a:latin typeface="Herculanum"/>
              <a:ea typeface="Helvetica Neue Thin" charset="0"/>
              <a:cs typeface="Herculan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00" y="762000"/>
            <a:ext cx="2895600" cy="3718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Joystick (to 2)</a:t>
            </a: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1295400"/>
            <a:ext cx="2895600" cy="2333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Dual-button Touch Sensor (to 1)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1981200"/>
            <a:ext cx="2895600" cy="2333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Motion Sensor (to *)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1200" y="3276600"/>
            <a:ext cx="3352800" cy="118442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only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4-conductor 3.5mm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cables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for all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sensors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only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2-conductor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Tash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cables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on outputs A and B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Connect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analog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(joystick and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touch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input 1,2 or 3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only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Connect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I2C (motion)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input «</a:t>
            </a:r>
            <a:r>
              <a:rPr lang="fr-FR" sz="2800" baseline="-25000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*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»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only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-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 «</a:t>
            </a:r>
            <a:r>
              <a:rPr lang="fr-FR" sz="10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10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sz="1000" b="1" dirty="0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User Documentation» for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details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  <a:endParaRPr lang="fr-FR" sz="1000" b="1" dirty="0" smtClean="0">
              <a:solidFill>
                <a:srgbClr val="F05C6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3400" y="4343400"/>
            <a:ext cx="3505200" cy="189539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project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Bruyere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Continuing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Care</a:t>
            </a: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Fully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Open Source 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https://github.com/AbilitySpectrum/Sensact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Currently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in trial –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looking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for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testers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Qualified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users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and OT/SLP/AT,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please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apply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Bocar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N’Diaye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bndiaye@bruyere.org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Support: 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  <a:hlinkClick r:id="rId5"/>
              </a:rPr>
              <a:t>abilityspectrum@gmx.com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42" name="Picture 41" descr="Screen Shot 2016-07-17 at 1.25.08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6477000"/>
            <a:ext cx="3733800" cy="280034"/>
          </a:xfrm>
          <a:prstGeom prst="rect">
            <a:avLst/>
          </a:prstGeom>
        </p:spPr>
      </p:pic>
      <p:pic>
        <p:nvPicPr>
          <p:cNvPr id="44" name="Picture 43" descr="iu-4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762000"/>
            <a:ext cx="361949" cy="435430"/>
          </a:xfrm>
          <a:prstGeom prst="rect">
            <a:avLst/>
          </a:prstGeom>
        </p:spPr>
      </p:pic>
      <p:pic>
        <p:nvPicPr>
          <p:cNvPr id="45" name="Picture 44" descr="iu-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1066800"/>
            <a:ext cx="304800" cy="353788"/>
          </a:xfrm>
          <a:prstGeom prst="rect">
            <a:avLst/>
          </a:prstGeom>
        </p:spPr>
      </p:pic>
      <p:pic>
        <p:nvPicPr>
          <p:cNvPr id="46" name="Picture 45" descr="iu-5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609600"/>
            <a:ext cx="323849" cy="381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04800" y="304800"/>
            <a:ext cx="3124200" cy="3180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1 </a:t>
            </a: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Connect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 </a:t>
            </a: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sensors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 to </a:t>
            </a:r>
            <a:r>
              <a:rPr lang="fr-FR" sz="16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16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sz="1600" b="1" dirty="0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        </a:t>
            </a:r>
            <a:endParaRPr lang="en-US" sz="1600" b="1" dirty="0" smtClean="0">
              <a:latin typeface="Chalkboard"/>
              <a:ea typeface="Helvetica Neue Thin" charset="0"/>
              <a:cs typeface="Chalkboar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57800" y="1524000"/>
            <a:ext cx="3886200" cy="3180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3 Play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latin typeface="Chalkboard"/>
              <a:ea typeface="Helvetica Neue Thin" charset="0"/>
              <a:cs typeface="Chalkboard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000" y="1905000"/>
            <a:ext cx="3657600" cy="120289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 the joystick as mouse. You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need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re-orient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joystick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Try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two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buttons.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also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move the mouse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Try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shake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Motion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Gently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and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will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hear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tone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Pause.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Shake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harder and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will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hear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different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tone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 If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have the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Tash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output A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connected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another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device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Motion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also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activates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that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device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00" y="762000"/>
            <a:ext cx="2286000" cy="64889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Connect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USB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cable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computer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Optionally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connect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or B to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Tash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device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using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standard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Tash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cable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57200" y="3124200"/>
            <a:ext cx="3275806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3581400"/>
            <a:ext cx="327660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43400" y="4419600"/>
            <a:ext cx="1524000" cy="3180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What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 </a:t>
            </a: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next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?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latin typeface="Chalkboard"/>
              <a:ea typeface="Helvetica Neue Thin" charset="0"/>
              <a:cs typeface="Chalkboar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57800" y="3352800"/>
            <a:ext cx="1524000" cy="3180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Note!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latin typeface="Chalkboard"/>
              <a:ea typeface="Helvetica Neue Thin" charset="0"/>
              <a:cs typeface="Chalkboard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5400" y="4724400"/>
            <a:ext cx="3810000" cy="203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There are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many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possibilities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can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adjust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sensitivies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of (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some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of) the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suit the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user’s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preference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can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load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different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profile to change the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way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user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interacts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with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10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have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many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user-proven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profiles.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Finally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could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use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our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software to custom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profile to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work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exactly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way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you’d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like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10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sz="1000" b="1" dirty="0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work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  <a:p>
            <a:pPr marL="228600" indent="-228600"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228600" indent="-228600">
              <a:lnSpc>
                <a:spcPct val="90000"/>
              </a:lnSpc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 do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of the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above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«Config Quick Start» or, for a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definitive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guide, «</a:t>
            </a:r>
            <a:r>
              <a:rPr lang="fr-FR" sz="10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10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sz="1000" b="1" dirty="0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User Documentation». To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find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out more about the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capabilities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our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«Intro»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sheet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  <a:p>
            <a:pPr marL="228600" indent="-228600"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57800" y="304800"/>
            <a:ext cx="3124200" cy="3180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2 </a:t>
            </a: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Connect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 </a:t>
            </a:r>
            <a:r>
              <a:rPr lang="fr-FR" sz="16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16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sz="1600" b="1" dirty="0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to computer</a:t>
            </a:r>
            <a:endParaRPr lang="en-US" sz="1600" b="1" dirty="0" smtClean="0">
              <a:latin typeface="Chalkboard"/>
              <a:ea typeface="Helvetica Neue Thin" charset="0"/>
              <a:cs typeface="Chalkboard"/>
            </a:endParaRPr>
          </a:p>
        </p:txBody>
      </p:sp>
      <p:pic>
        <p:nvPicPr>
          <p:cNvPr id="61" name="Picture 60" descr="IMG_5297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" y="1219200"/>
            <a:ext cx="381000" cy="381000"/>
          </a:xfrm>
          <a:prstGeom prst="rect">
            <a:avLst/>
          </a:prstGeom>
        </p:spPr>
      </p:pic>
      <p:pic>
        <p:nvPicPr>
          <p:cNvPr id="63" name="Picture 62" descr="IMG_5296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000" y="762000"/>
            <a:ext cx="381000" cy="381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 rot="5400000">
            <a:off x="3963194" y="1143000"/>
            <a:ext cx="608806" cy="79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1713706" y="1866900"/>
            <a:ext cx="5341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>
            <a:off x="1524000" y="838200"/>
            <a:ext cx="2743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3963194" y="1371600"/>
            <a:ext cx="151606" cy="79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2439988" y="1295400"/>
            <a:ext cx="15986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981200" y="1600200"/>
            <a:ext cx="1600200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 flipV="1">
            <a:off x="3886200" y="1828800"/>
            <a:ext cx="1066800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953000" y="1066800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 flipH="1" flipV="1">
            <a:off x="4571206" y="1447800"/>
            <a:ext cx="7627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657600"/>
            <a:ext cx="2895600" cy="6001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36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endParaRPr lang="fr-FR" sz="3600" b="1" dirty="0" smtClean="0">
              <a:solidFill>
                <a:srgbClr val="F05C6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10" name="Picture 9" descr="i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14600"/>
            <a:ext cx="221482" cy="218272"/>
          </a:xfrm>
          <a:prstGeom prst="rect">
            <a:avLst/>
          </a:prstGeom>
        </p:spPr>
      </p:pic>
      <p:pic>
        <p:nvPicPr>
          <p:cNvPr id="13" name="Picture 12" descr="relay tipe nc buat kipro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514600"/>
            <a:ext cx="308149" cy="24706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3400" y="3124200"/>
            <a:ext cx="3962400" cy="43088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 smtClean="0">
                <a:solidFill>
                  <a:srgbClr val="3C60AA"/>
                </a:solidFill>
                <a:latin typeface="Herculanum"/>
                <a:ea typeface="Helvetica Neue Thin" charset="0"/>
                <a:cs typeface="Herculanum"/>
              </a:rPr>
              <a:t>Config Quick Start</a:t>
            </a:r>
            <a:endParaRPr lang="en-US" sz="2400" dirty="0" smtClean="0">
              <a:latin typeface="Herculanum"/>
              <a:ea typeface="Helvetica Neue Thin" charset="0"/>
              <a:cs typeface="Herculan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" y="4343400"/>
            <a:ext cx="3505200" cy="189539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project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Bruyere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Continuing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Care</a:t>
            </a: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Fully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Open Source 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https://github.com/AbilitySpectrum/Sensact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Currently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in trial –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looking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for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testers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Qualified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users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and OT/SLP/AT,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please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apply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Bocar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N’Diaye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0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bndiaye@bruyere.org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Support: </a:t>
            </a:r>
            <a:r>
              <a:rPr lang="fr-FR" sz="10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  <a:hlinkClick r:id="rId4"/>
              </a:rPr>
              <a:t>abilityspectrum@gmx.com</a:t>
            </a: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10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42" name="Picture 41" descr="Screen Shot 2016-07-17 at 1.25.08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477000"/>
            <a:ext cx="3733800" cy="28003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04800" y="152400"/>
            <a:ext cx="3581400" cy="3180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1 Install Configuration software</a:t>
            </a:r>
            <a:endParaRPr lang="en-US" sz="1600" b="1" dirty="0" smtClean="0">
              <a:latin typeface="Chalkboard"/>
              <a:ea typeface="Helvetica Neue Thin" charset="0"/>
              <a:cs typeface="Chalkboard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" y="533400"/>
            <a:ext cx="2895600" cy="120238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sure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have Java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run-time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1.8 or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higher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‘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fr-FR" sz="8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Check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using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this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command « java –version’». You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should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1.8.xxxx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If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needed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download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  <a:hlinkClick r:id="rId6"/>
              </a:rPr>
              <a:t>http://java.com/downloads</a:t>
            </a:r>
            <a:endParaRPr lang="fr-FR" sz="8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lang="fr-FR" sz="8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Copy « 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SensactConfig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 » to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computer’s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local directory of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choice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You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run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software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that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directory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fr-FR" sz="8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57200" y="3124200"/>
            <a:ext cx="3275806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3581400"/>
            <a:ext cx="327660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7200" y="1676400"/>
            <a:ext cx="1524000" cy="3180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2 </a:t>
            </a: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Run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 software</a:t>
            </a:r>
            <a:endParaRPr lang="en-US" sz="1600" b="1" dirty="0" smtClean="0">
              <a:latin typeface="Chalkboard"/>
              <a:ea typeface="Helvetica Neue Thin" charset="0"/>
              <a:cs typeface="Chalkboard"/>
            </a:endParaRPr>
          </a:p>
        </p:txBody>
      </p:sp>
      <p:pic>
        <p:nvPicPr>
          <p:cNvPr id="36" name="Picture 35" descr="Screen Shot 2018-05-27 at 1.00.27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990600"/>
            <a:ext cx="3469894" cy="1930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486400" y="457200"/>
            <a:ext cx="2362200" cy="64838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228600" indent="-228600">
              <a:lnSpc>
                <a:spcPct val="90000"/>
              </a:lnSpc>
              <a:buAutoNum type="arabicPeriod"/>
            </a:pP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Cli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	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ck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select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which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port to configure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Then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click ‘Set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threshold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’ for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that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Note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that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there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could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several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sensors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on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each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input port</a:t>
            </a:r>
          </a:p>
          <a:p>
            <a:pPr marL="228600" indent="-228600">
              <a:lnSpc>
                <a:spcPct val="90000"/>
              </a:lnSpc>
            </a:pPr>
            <a:endParaRPr lang="fr-FR" sz="8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29000" y="1219200"/>
            <a:ext cx="2133600" cy="176997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Commands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on the </a:t>
            </a: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side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bar</a:t>
            </a:r>
          </a:p>
          <a:p>
            <a:pPr>
              <a:lnSpc>
                <a:spcPct val="90000"/>
              </a:lnSpc>
            </a:pPr>
            <a:endParaRPr lang="fr-FR" sz="7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Get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- </a:t>
            </a: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retrieve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8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Act’</a:t>
            </a: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current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configuration/profiles</a:t>
            </a:r>
          </a:p>
          <a:p>
            <a:pPr>
              <a:lnSpc>
                <a:spcPct val="90000"/>
              </a:lnSpc>
            </a:pPr>
            <a:endParaRPr lang="fr-FR" sz="7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Save – </a:t>
            </a: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transfer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configuration to </a:t>
            </a: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Sensact</a:t>
            </a:r>
            <a:endParaRPr lang="fr-FR" sz="7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7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Clear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All – </a:t>
            </a: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clear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all configuration/profiles</a:t>
            </a:r>
          </a:p>
          <a:p>
            <a:pPr>
              <a:lnSpc>
                <a:spcPct val="90000"/>
              </a:lnSpc>
            </a:pPr>
            <a:endParaRPr lang="fr-FR" sz="7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Run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- cause </a:t>
            </a:r>
            <a:r>
              <a:rPr lang="fr-FR" sz="8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8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sz="800" b="1" dirty="0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run</a:t>
            </a:r>
            <a:r>
              <a:rPr lang="fr-FR" sz="800" b="1" dirty="0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endParaRPr lang="fr-FR" sz="7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7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Idle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– stop </a:t>
            </a:r>
            <a:r>
              <a:rPr lang="fr-FR" sz="7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7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sz="700" b="1" dirty="0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running</a:t>
            </a:r>
          </a:p>
          <a:p>
            <a:pPr>
              <a:lnSpc>
                <a:spcPct val="90000"/>
              </a:lnSpc>
            </a:pPr>
            <a:endParaRPr lang="fr-FR" sz="7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Import – import configuration </a:t>
            </a: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file</a:t>
            </a:r>
          </a:p>
          <a:p>
            <a:pPr>
              <a:lnSpc>
                <a:spcPct val="90000"/>
              </a:lnSpc>
            </a:pPr>
            <a:endParaRPr lang="fr-FR" sz="7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Export – export </a:t>
            </a: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current</a:t>
            </a: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configuration to a file for </a:t>
            </a:r>
            <a:r>
              <a:rPr lang="fr-FR" sz="7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reuse</a:t>
            </a:r>
            <a:endParaRPr lang="fr-FR" sz="7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endParaRPr lang="fr-FR" sz="7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7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Exit – exit the program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686800" y="914400"/>
            <a:ext cx="9144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8400" y="2895600"/>
            <a:ext cx="2514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57200" y="1981200"/>
            <a:ext cx="2667000" cy="98078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On Windows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Double-click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on the « 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SensactConfig.bat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«  file.</a:t>
            </a:r>
          </a:p>
          <a:p>
            <a:pPr>
              <a:lnSpc>
                <a:spcPct val="90000"/>
              </a:lnSpc>
            </a:pPr>
            <a:endParaRPr lang="fr-FR" sz="8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On Macintosh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Double-click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on the « 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SensactConfig.jar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 » file.</a:t>
            </a:r>
          </a:p>
          <a:p>
            <a:pPr>
              <a:lnSpc>
                <a:spcPct val="90000"/>
              </a:lnSpc>
            </a:pPr>
            <a:endParaRPr lang="fr-FR" sz="8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90000"/>
              </a:lnSpc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On Linux (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Raspberry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Pi)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Double-click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on the « 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SensactConfig.run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 » file.</a:t>
            </a:r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5981700" y="876300"/>
            <a:ext cx="822960" cy="44196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6477397" y="837803"/>
            <a:ext cx="60960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86400" y="3048000"/>
            <a:ext cx="3505200" cy="8699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228600" indent="-228600">
              <a:lnSpc>
                <a:spcPct val="90000"/>
              </a:lnSpc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3. On the pop-up Set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Thresholds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window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will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current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reading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As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activate/deactivate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reading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will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change.  </a:t>
            </a:r>
          </a:p>
          <a:p>
            <a:pPr marL="228600" indent="-228600">
              <a:lnSpc>
                <a:spcPct val="90000"/>
              </a:lnSpc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4. You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can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adjust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two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different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levels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by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moving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sliders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They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determine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sensitivity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of </a:t>
            </a:r>
            <a:r>
              <a:rPr lang="fr-FR" sz="8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8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as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suited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the user</a:t>
            </a:r>
            <a:r>
              <a:rPr lang="fr-FR" sz="800" b="1" dirty="0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  <a:endParaRPr lang="fr-FR" sz="8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228600" indent="-228600">
              <a:lnSpc>
                <a:spcPct val="90000"/>
              </a:lnSpc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5. Click Save on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sidebar</a:t>
            </a:r>
            <a:r>
              <a:rPr lang="fr-FR" sz="800" b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transfer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configuration to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Sensact</a:t>
            </a:r>
            <a:endParaRPr lang="fr-FR" sz="8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228600" indent="-228600">
              <a:lnSpc>
                <a:spcPct val="90000"/>
              </a:lnSpc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6. Click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Run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test the new configuration.</a:t>
            </a:r>
          </a:p>
          <a:p>
            <a:pPr marL="228600" indent="-228600">
              <a:lnSpc>
                <a:spcPct val="90000"/>
              </a:lnSpc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7. Click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Idle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stop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Sensact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running and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re-adjust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threshold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</a:t>
            </a:r>
          </a:p>
        </p:txBody>
      </p:sp>
      <p:pic>
        <p:nvPicPr>
          <p:cNvPr id="73" name="Picture 72" descr="Screen Shot 2018-05-27 at 1.30.29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3962400"/>
            <a:ext cx="3276599" cy="860107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486400" y="76200"/>
            <a:ext cx="1981200" cy="3180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3 </a:t>
            </a: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Adjust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 </a:t>
            </a: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sensitivity</a:t>
            </a:r>
            <a:endParaRPr lang="en-US" sz="1600" b="1" dirty="0" smtClean="0">
              <a:latin typeface="Chalkboard"/>
              <a:ea typeface="Helvetica Neue Thin" charset="0"/>
              <a:cs typeface="Chalkboard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86400" y="4876800"/>
            <a:ext cx="2667000" cy="3180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4 </a:t>
            </a: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Try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 a </a:t>
            </a: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different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 Solution</a:t>
            </a:r>
            <a:endParaRPr lang="en-US" sz="1600" b="1" dirty="0" smtClean="0">
              <a:latin typeface="Chalkboard"/>
              <a:ea typeface="Helvetica Neue Thin" charset="0"/>
              <a:cs typeface="Chalkboard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29000" y="838200"/>
            <a:ext cx="1524000" cy="3180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Menu</a:t>
            </a:r>
            <a:endParaRPr lang="en-US" sz="1600" b="1" dirty="0" smtClean="0">
              <a:latin typeface="Chalkboard"/>
              <a:ea typeface="Helvetica Neue Thin" charset="0"/>
              <a:cs typeface="Chalkboard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181600"/>
            <a:ext cx="3657600" cy="8699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First select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want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work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with</a:t>
            </a:r>
            <a:endParaRPr lang="fr-FR" sz="8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Then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click the Solutions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button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and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will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presented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with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several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Profiles</a:t>
            </a: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Select a profile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that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seems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suitable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I.e.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pick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«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button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 » profile to go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with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button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or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touch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sensor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Or,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pick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joystick profile to pair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with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joystick</a:t>
            </a: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Click Save and test the new profile</a:t>
            </a: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Click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Idle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any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time to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re-start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process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Either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adjust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sensitivity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or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try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 new solution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3962400" y="1066800"/>
            <a:ext cx="1600200" cy="3810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 flipV="1">
            <a:off x="4221480" y="3383280"/>
            <a:ext cx="4038600" cy="1524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486400" y="6096000"/>
            <a:ext cx="2667000" cy="3180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What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 </a:t>
            </a:r>
            <a:r>
              <a:rPr lang="fr-FR" sz="1600" b="1" dirty="0" err="1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next</a:t>
            </a:r>
            <a:r>
              <a:rPr lang="fr-FR" sz="1600" b="1" dirty="0" smtClean="0">
                <a:solidFill>
                  <a:srgbClr val="3C60AA"/>
                </a:solidFill>
                <a:latin typeface="Chalkboard"/>
                <a:ea typeface="Helvetica Neue Thin" charset="0"/>
                <a:cs typeface="Chalkboard"/>
              </a:rPr>
              <a:t>?</a:t>
            </a:r>
            <a:endParaRPr lang="en-US" sz="1600" b="1" dirty="0" smtClean="0">
              <a:latin typeface="Chalkboard"/>
              <a:ea typeface="Helvetica Neue Thin" charset="0"/>
              <a:cs typeface="Chalkboard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86400" y="6400800"/>
            <a:ext cx="3581400" cy="53758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 have come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this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far. Congratulations, Time to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learn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how to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create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own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profile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with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8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’s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fully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programmable State Machine. </a:t>
            </a:r>
            <a:r>
              <a:rPr lang="fr-FR" sz="800" b="1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See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«</a:t>
            </a:r>
            <a:r>
              <a:rPr lang="fr-FR" sz="800" dirty="0" err="1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Sens</a:t>
            </a:r>
            <a:r>
              <a:rPr lang="fr-FR" sz="800" b="1" dirty="0" err="1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</a:t>
            </a:r>
            <a:r>
              <a:rPr lang="fr-FR" sz="800" b="1" dirty="0" smtClean="0">
                <a:solidFill>
                  <a:srgbClr val="F05C6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800" b="1" dirty="0" smtClean="0">
                <a:solidFill>
                  <a:srgbClr val="3C60A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User Documentation».   </a:t>
            </a:r>
          </a:p>
          <a:p>
            <a:pPr>
              <a:lnSpc>
                <a:spcPct val="90000"/>
              </a:lnSpc>
            </a:pPr>
            <a:endParaRPr lang="en-US" sz="800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228600" indent="-228600">
              <a:lnSpc>
                <a:spcPct val="90000"/>
              </a:lnSpc>
            </a:pPr>
            <a:endParaRPr lang="fr-FR" sz="800" b="1" dirty="0" smtClean="0">
              <a:solidFill>
                <a:srgbClr val="3C60AA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5676900" y="1181100"/>
            <a:ext cx="1371600" cy="3810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90000"/>
          </a:lnSpc>
          <a:defRPr sz="2000" smtClean="0">
            <a:latin typeface="Helvetica Neue Thin" charset="0"/>
            <a:ea typeface="Helvetica Neue Thin" charset="0"/>
            <a:cs typeface="Helvetica Neue Thin" charset="0"/>
          </a:defRPr>
        </a:defPPr>
      </a:lstStyle>
    </a:txDef>
  </a:objectDefaults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1007</Words>
  <Application>Microsoft Macintosh PowerPoint</Application>
  <PresentationFormat>Letter Paper (8.5x11 in)</PresentationFormat>
  <Paragraphs>150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Slidor;Template;Peetch;PowerPoint</cp:keywords>
  <cp:lastModifiedBy>User</cp:lastModifiedBy>
  <cp:revision>336</cp:revision>
  <cp:lastPrinted>2018-05-27T18:40:41Z</cp:lastPrinted>
  <dcterms:created xsi:type="dcterms:W3CDTF">2018-06-07T18:59:46Z</dcterms:created>
  <dcterms:modified xsi:type="dcterms:W3CDTF">2018-06-07T19:00:26Z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