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A7B1-E5F4-AC0A-BBA7-4160A256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59923"/>
            <a:ext cx="8001000" cy="1741251"/>
          </a:xfrm>
        </p:spPr>
        <p:txBody>
          <a:bodyPr/>
          <a:lstStyle/>
          <a:p>
            <a:r>
              <a:rPr lang="en-US" dirty="0"/>
              <a:t>RetroAssistant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716FF-F7C1-5E49-8831-1D55DA359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987833"/>
            <a:ext cx="6400800" cy="1947333"/>
          </a:xfrm>
        </p:spPr>
        <p:txBody>
          <a:bodyPr/>
          <a:lstStyle/>
          <a:p>
            <a:r>
              <a:rPr lang="en-US" dirty="0"/>
              <a:t>Modulo de Proyecto</a:t>
            </a:r>
          </a:p>
          <a:p>
            <a:endParaRPr lang="en-US" dirty="0"/>
          </a:p>
          <a:p>
            <a:r>
              <a:rPr lang="en-US" dirty="0"/>
              <a:t>Abel Fernández Caballero</a:t>
            </a:r>
            <a:endParaRPr lang="es-ES" dirty="0"/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A237468-85D9-B772-FBD5-B99FC0FE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657" y="5162250"/>
            <a:ext cx="2877249" cy="15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41A5-161E-4D09-5EED-9E67163B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8893F-DFCE-51C3-DC3E-E4451200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Producto Físico</a:t>
            </a:r>
          </a:p>
          <a:p>
            <a:endParaRPr lang="es-ES" dirty="0"/>
          </a:p>
          <a:p>
            <a:r>
              <a:rPr lang="es-ES" dirty="0"/>
              <a:t>Web de compra y visualización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9813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B8BE5-2C68-4127-45BE-6B0AE363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¿De donde viene la idea?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EECA75E-33B2-4B24-AA6C-E75C6770D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1373" y="422383"/>
            <a:ext cx="2903625" cy="268255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F1AE07-1F96-E162-83E9-E132314B5A15}"/>
              </a:ext>
            </a:extLst>
          </p:cNvPr>
          <p:cNvSpPr txBox="1"/>
          <p:nvPr/>
        </p:nvSpPr>
        <p:spPr>
          <a:xfrm>
            <a:off x="387002" y="1024994"/>
            <a:ext cx="7203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coche de mi abuelo</a:t>
            </a:r>
          </a:p>
          <a:p>
            <a:endParaRPr lang="es-ES" dirty="0"/>
          </a:p>
          <a:p>
            <a:r>
              <a:rPr lang="es-ES" dirty="0"/>
              <a:t>Problemas para saber cuanta gasolina tenia el coche</a:t>
            </a:r>
          </a:p>
          <a:p>
            <a:endParaRPr lang="es-ES" dirty="0"/>
          </a:p>
          <a:p>
            <a:r>
              <a:rPr lang="es-ES" dirty="0"/>
              <a:t>Muy complicado saber cuanto consume</a:t>
            </a:r>
          </a:p>
        </p:txBody>
      </p:sp>
    </p:spTree>
    <p:extLst>
      <p:ext uri="{BB962C8B-B14F-4D97-AF65-F5344CB8AC3E}">
        <p14:creationId xmlns:p14="http://schemas.microsoft.com/office/powerpoint/2010/main" val="188731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B53144-37BF-ABCD-0183-40A1A480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/>
              <a:t>¿Como solucionar los problemas? 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AEB43691-6362-41CD-F460-BAA7F8A8A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8" b="-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C0B14-B810-34FF-BDCE-1B84BD47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s-ES" sz="1400"/>
              <a:t>Arduino</a:t>
            </a:r>
          </a:p>
          <a:p>
            <a:endParaRPr lang="es-ES" sz="1400"/>
          </a:p>
          <a:p>
            <a:r>
              <a:rPr lang="es-ES" sz="1400"/>
              <a:t>PingFirnmata</a:t>
            </a:r>
          </a:p>
          <a:p>
            <a:endParaRPr lang="es-ES" sz="1400"/>
          </a:p>
          <a:p>
            <a:r>
              <a:rPr lang="es-ES" sz="1400"/>
              <a:t>Johnny-Five</a:t>
            </a:r>
          </a:p>
          <a:p>
            <a:endParaRPr lang="es-ES" sz="1400"/>
          </a:p>
          <a:p>
            <a:r>
              <a:rPr lang="es-ES" sz="1400"/>
              <a:t>Express</a:t>
            </a:r>
          </a:p>
          <a:p>
            <a:endParaRPr lang="es-ES" sz="1400"/>
          </a:p>
          <a:p>
            <a:r>
              <a:rPr lang="es-ES" sz="1400"/>
              <a:t>Angular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60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0D052-39A5-2495-A198-82A9277F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5DDC8-3C9E-2F78-90C5-6E22A23E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Nunca había usado Arduino</a:t>
            </a:r>
          </a:p>
          <a:p>
            <a:endParaRPr lang="es-ES" dirty="0"/>
          </a:p>
          <a:p>
            <a:r>
              <a:rPr lang="es-ES" dirty="0"/>
              <a:t>Hay que romperse mucho la cabeza para hacer funcionar los sensores</a:t>
            </a:r>
          </a:p>
          <a:p>
            <a:endParaRPr lang="es-ES" dirty="0"/>
          </a:p>
          <a:p>
            <a:r>
              <a:rPr lang="es-ES" dirty="0"/>
              <a:t>Problemas con formulas matemáticas que obtienen los datos del sistema</a:t>
            </a:r>
          </a:p>
          <a:p>
            <a:endParaRPr lang="es-ES" dirty="0"/>
          </a:p>
          <a:p>
            <a:r>
              <a:rPr lang="es-ES" dirty="0"/>
              <a:t>Encontrar documentación y algo de software necesario</a:t>
            </a:r>
          </a:p>
        </p:txBody>
      </p:sp>
    </p:spTree>
    <p:extLst>
      <p:ext uri="{BB962C8B-B14F-4D97-AF65-F5344CB8AC3E}">
        <p14:creationId xmlns:p14="http://schemas.microsoft.com/office/powerpoint/2010/main" val="35871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9FA23-FEB8-41B1-5C89-321F252A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4973216"/>
            <a:ext cx="3831803" cy="1021183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empleado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713F8-459C-B98C-AFB7-B6F3F1C2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69" y="685800"/>
            <a:ext cx="2992049" cy="3615267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Manjaro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endParaRPr lang="es-ES" dirty="0"/>
          </a:p>
          <a:p>
            <a:r>
              <a:rPr lang="es-ES" dirty="0"/>
              <a:t>Maria DB </a:t>
            </a:r>
          </a:p>
          <a:p>
            <a:endParaRPr lang="es-ES" dirty="0"/>
          </a:p>
          <a:p>
            <a:r>
              <a:rPr lang="es-ES" dirty="0"/>
              <a:t>Apache</a:t>
            </a:r>
          </a:p>
          <a:p>
            <a:endParaRPr lang="es-ES" dirty="0"/>
          </a:p>
          <a:p>
            <a:r>
              <a:rPr lang="es-ES" dirty="0"/>
              <a:t>Arduino IDE</a:t>
            </a:r>
          </a:p>
          <a:p>
            <a:endParaRPr lang="es-ES" dirty="0"/>
          </a:p>
          <a:p>
            <a:r>
              <a:rPr lang="es-ES" dirty="0"/>
              <a:t>Johnny-Five</a:t>
            </a:r>
          </a:p>
          <a:p>
            <a:endParaRPr lang="es-ES" dirty="0"/>
          </a:p>
          <a:p>
            <a:r>
              <a:rPr lang="es-ES" dirty="0"/>
              <a:t>Ping </a:t>
            </a:r>
            <a:r>
              <a:rPr lang="es-ES" dirty="0" err="1"/>
              <a:t>Firmatra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EAAB6B9-DA9A-87DB-F6F3-C742D625E7D5}"/>
              </a:ext>
            </a:extLst>
          </p:cNvPr>
          <p:cNvSpPr txBox="1">
            <a:spLocks/>
          </p:cNvSpPr>
          <p:nvPr/>
        </p:nvSpPr>
        <p:spPr>
          <a:xfrm>
            <a:off x="6096001" y="5060302"/>
            <a:ext cx="3831803" cy="10211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Hardware empleado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E5742B0-73D7-0091-9F82-E1ADDBC90C33}"/>
              </a:ext>
            </a:extLst>
          </p:cNvPr>
          <p:cNvSpPr txBox="1">
            <a:spLocks/>
          </p:cNvSpPr>
          <p:nvPr/>
        </p:nvSpPr>
        <p:spPr>
          <a:xfrm>
            <a:off x="6096000" y="772886"/>
            <a:ext cx="299204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Asus </a:t>
            </a:r>
            <a:r>
              <a:rPr lang="es-ES" dirty="0" err="1"/>
              <a:t>Tuf</a:t>
            </a:r>
            <a:r>
              <a:rPr lang="es-ES" dirty="0"/>
              <a:t> </a:t>
            </a:r>
            <a:r>
              <a:rPr lang="es-ES" dirty="0" err="1"/>
              <a:t>Gaming</a:t>
            </a:r>
            <a:r>
              <a:rPr lang="es-ES" dirty="0"/>
              <a:t> F15 </a:t>
            </a:r>
          </a:p>
          <a:p>
            <a:endParaRPr lang="es-ES" dirty="0"/>
          </a:p>
          <a:p>
            <a:r>
              <a:rPr lang="es-ES" dirty="0"/>
              <a:t>Placa Arduino </a:t>
            </a:r>
            <a:r>
              <a:rPr lang="es-ES" dirty="0" err="1"/>
              <a:t>One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Caudalimetro</a:t>
            </a:r>
            <a:r>
              <a:rPr lang="es-ES" dirty="0"/>
              <a:t> SF-Y201</a:t>
            </a:r>
          </a:p>
          <a:p>
            <a:endParaRPr lang="es-ES" dirty="0"/>
          </a:p>
          <a:p>
            <a:r>
              <a:rPr lang="es-ES" dirty="0"/>
              <a:t>Sensor de efecto Hall </a:t>
            </a:r>
            <a:r>
              <a:rPr lang="es-ES" dirty="0" err="1"/>
              <a:t>generico</a:t>
            </a:r>
            <a:endParaRPr lang="es-ES" dirty="0"/>
          </a:p>
          <a:p>
            <a:endParaRPr lang="es-ES" dirty="0"/>
          </a:p>
          <a:p>
            <a:r>
              <a:rPr lang="es-ES" dirty="0"/>
              <a:t>Sensor de ultrasonidos HC-SR04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868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2EB28-CC9D-977B-1D74-90C21E65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2385559" cy="1507067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606153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125</Words>
  <Application>Microsoft Office PowerPoint</Application>
  <PresentationFormat>Panorámica</PresentationFormat>
  <Paragraphs>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Sector</vt:lpstr>
      <vt:lpstr>RetroAssistant</vt:lpstr>
      <vt:lpstr>¿Que es?</vt:lpstr>
      <vt:lpstr>¿De donde viene la idea? </vt:lpstr>
      <vt:lpstr>¿Como solucionar los problemas? </vt:lpstr>
      <vt:lpstr>Dificultades Encontradas</vt:lpstr>
      <vt:lpstr>Software empleado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RetroAssistant</dc:title>
  <dc:creator>abel fernandez caballero</dc:creator>
  <cp:lastModifiedBy>abel fernandez caballero</cp:lastModifiedBy>
  <cp:revision>2</cp:revision>
  <dcterms:created xsi:type="dcterms:W3CDTF">2022-05-31T06:12:11Z</dcterms:created>
  <dcterms:modified xsi:type="dcterms:W3CDTF">2022-05-31T06:44:26Z</dcterms:modified>
</cp:coreProperties>
</file>