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4056-4821-450D-9F96-72DBC497C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122363"/>
            <a:ext cx="11292840" cy="191039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FC4CF-E7B4-4A94-8846-1393259C8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221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925F-CF25-4720-BC56-8D0011D5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236017"/>
            <a:ext cx="975360" cy="365125"/>
          </a:xfrm>
        </p:spPr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B5195CC-2751-4045-919D-4312246931AA}"/>
              </a:ext>
            </a:extLst>
          </p:cNvPr>
          <p:cNvSpPr/>
          <p:nvPr userDrawn="1"/>
        </p:nvSpPr>
        <p:spPr>
          <a:xfrm rot="10800000" flipV="1">
            <a:off x="5608320" y="6197091"/>
            <a:ext cx="6583680" cy="672783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E87E829-2227-448C-BDCD-3F0990E62F0D}"/>
              </a:ext>
            </a:extLst>
          </p:cNvPr>
          <p:cNvSpPr/>
          <p:nvPr userDrawn="1"/>
        </p:nvSpPr>
        <p:spPr>
          <a:xfrm rot="10800000" flipV="1">
            <a:off x="5623560" y="6548913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93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8818-21C1-431B-8035-9C41FA2A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B5C92-1EB1-4DC7-8A68-BA2D14012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EC448-19E2-48EE-9F36-7120DF1E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D3F9A-1BCE-413B-B55A-5613AB148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64D03-0F40-4BC8-BEA1-291FB7435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99C4-CD06-403F-AE74-082BB68B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4284-A36F-4CC6-9824-6E6A1C99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EE80D-A608-462F-AFB7-2185C9A9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27BF5-D7E0-463F-A613-68E21D8A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F0AD-8360-485B-B3D3-751C08B9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742" y="1"/>
            <a:ext cx="5633258" cy="82296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70BC-EBA6-4397-89CC-1774D360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891"/>
            <a:ext cx="10515600" cy="5184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66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AEFF-42CF-46F3-8032-C0E7D96F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6320"/>
            <a:ext cx="10515600" cy="163639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5134D-D4D4-466D-ABE2-FBABE5555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1557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7F50-7DF2-40B1-9565-6E87F0DF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370236D2-9418-4203-B09A-76AA48D37ADB}"/>
              </a:ext>
            </a:extLst>
          </p:cNvPr>
          <p:cNvSpPr/>
          <p:nvPr userDrawn="1"/>
        </p:nvSpPr>
        <p:spPr>
          <a:xfrm rot="10800000" flipV="1">
            <a:off x="5608320" y="6197091"/>
            <a:ext cx="6583680" cy="672783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FFF1EB91-2C80-4F08-9BA6-93E4F491BE3B}"/>
              </a:ext>
            </a:extLst>
          </p:cNvPr>
          <p:cNvSpPr/>
          <p:nvPr userDrawn="1"/>
        </p:nvSpPr>
        <p:spPr>
          <a:xfrm rot="10800000" flipV="1">
            <a:off x="5623560" y="6548913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CB12-10FA-46ED-8779-E31564F57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05840"/>
            <a:ext cx="5181600" cy="5171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10A0E-DE47-4C44-B0A3-E782BDB22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5840"/>
            <a:ext cx="5181600" cy="5171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804C73-BC65-42F6-86AF-9B0B3F80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742" y="1"/>
            <a:ext cx="5633258" cy="82296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74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A555-BEF9-4507-8A1A-707D77B0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59EB-F2F2-4D59-8C7D-FEF353900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06198-DC65-4346-8839-368B0C93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D8928-0FEE-4EEA-9E14-BA927F472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CFF33-0175-4C89-8777-1F9CC0BEC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A3E11-2987-47B9-8465-12C86B73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2EF8-DE02-4B76-A7D6-38E328D2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30366-DE86-4A6E-9C60-1CCBF524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2F1BEF8-9163-4BFD-A586-9BF18264F53E}"/>
              </a:ext>
            </a:extLst>
          </p:cNvPr>
          <p:cNvSpPr/>
          <p:nvPr userDrawn="1"/>
        </p:nvSpPr>
        <p:spPr>
          <a:xfrm rot="10800000" flipV="1">
            <a:off x="5608320" y="6197091"/>
            <a:ext cx="6583680" cy="672783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F76D1E58-1C62-4140-AE3F-0BFAE42539D7}"/>
              </a:ext>
            </a:extLst>
          </p:cNvPr>
          <p:cNvSpPr/>
          <p:nvPr userDrawn="1"/>
        </p:nvSpPr>
        <p:spPr>
          <a:xfrm rot="10800000" flipV="1">
            <a:off x="5623560" y="6548913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5FD05-6D08-4CB6-B4AF-8D8619D3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9BC47C4-4424-47CE-9B1D-5FA545C9F416}"/>
              </a:ext>
            </a:extLst>
          </p:cNvPr>
          <p:cNvSpPr/>
          <p:nvPr userDrawn="1"/>
        </p:nvSpPr>
        <p:spPr>
          <a:xfrm rot="10800000" flipV="1">
            <a:off x="5608320" y="6197091"/>
            <a:ext cx="6583680" cy="672783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9722DA6-D941-4374-930E-2FD23FE0D0CB}"/>
              </a:ext>
            </a:extLst>
          </p:cNvPr>
          <p:cNvSpPr/>
          <p:nvPr userDrawn="1"/>
        </p:nvSpPr>
        <p:spPr>
          <a:xfrm rot="10800000" flipV="1">
            <a:off x="5623560" y="6548913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694B-ED09-4EAB-8F7D-2DAB34E9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16280"/>
            <a:ext cx="3932237" cy="13411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6945-7CAF-4900-AFB4-F1D50EB1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44161-F0FD-4552-A814-327A01DEF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E0965-D62C-4E9F-8689-C5641756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4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A13B-7DFA-4464-8266-17B48286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2960"/>
            <a:ext cx="3932237" cy="12344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ED0F0-AA00-496A-8E82-BC0B20056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F368-65BD-4BBD-9DBB-2C6FD9EC8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B32E2-F267-457C-90A2-C546F6C9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47AC3-8963-4AD4-B05D-FB194DB3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797"/>
            <a:ext cx="10515600" cy="1024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0A15-38D9-4397-968C-20F3A151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0865"/>
            <a:ext cx="10515600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5B60A-C6E7-4D79-8D64-B9D261E46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7F1784D-4249-404F-A25E-5D9FF5E4AA98}"/>
              </a:ext>
            </a:extLst>
          </p:cNvPr>
          <p:cNvSpPr/>
          <p:nvPr userDrawn="1"/>
        </p:nvSpPr>
        <p:spPr>
          <a:xfrm flipV="1">
            <a:off x="0" y="0"/>
            <a:ext cx="6583680" cy="665797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04989F97-93B8-4DA4-8421-686245E6E147}"/>
              </a:ext>
            </a:extLst>
          </p:cNvPr>
          <p:cNvSpPr/>
          <p:nvPr userDrawn="1"/>
        </p:nvSpPr>
        <p:spPr>
          <a:xfrm flipV="1">
            <a:off x="-15240" y="-15240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7D6B-0C5E-4E0E-9BC2-05C4E59A7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DDSAnalytics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C6BE6-C785-4B2D-A4F7-813B01AC2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Frito Lay Employee Attrition Analysis </a:t>
            </a:r>
          </a:p>
          <a:p>
            <a:r>
              <a:rPr lang="en-US" sz="1600" dirty="0"/>
              <a:t>By: Ryan Herrin</a:t>
            </a:r>
          </a:p>
        </p:txBody>
      </p:sp>
    </p:spTree>
    <p:extLst>
      <p:ext uri="{BB962C8B-B14F-4D97-AF65-F5344CB8AC3E}">
        <p14:creationId xmlns:p14="http://schemas.microsoft.com/office/powerpoint/2010/main" val="284146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C278-B211-478B-B3EC-52DB9D4C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063B-5013-4165-A902-02E13DEE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DDSAnalytics </vt:lpstr>
      <vt:lpstr>Executive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Herrin</dc:creator>
  <cp:lastModifiedBy>Ryan Herrin</cp:lastModifiedBy>
  <cp:revision>5</cp:revision>
  <dcterms:created xsi:type="dcterms:W3CDTF">2021-08-21T21:47:58Z</dcterms:created>
  <dcterms:modified xsi:type="dcterms:W3CDTF">2021-11-28T21:33:11Z</dcterms:modified>
</cp:coreProperties>
</file>